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70" r:id="rId5"/>
    <p:sldId id="287" r:id="rId6"/>
    <p:sldId id="286" r:id="rId7"/>
    <p:sldId id="266" r:id="rId8"/>
    <p:sldId id="267" r:id="rId9"/>
    <p:sldId id="269" r:id="rId10"/>
    <p:sldId id="268" r:id="rId11"/>
    <p:sldId id="275" r:id="rId12"/>
    <p:sldId id="274" r:id="rId13"/>
    <p:sldId id="271" r:id="rId14"/>
    <p:sldId id="276" r:id="rId15"/>
    <p:sldId id="273" r:id="rId16"/>
    <p:sldId id="260" r:id="rId17"/>
    <p:sldId id="280" r:id="rId18"/>
    <p:sldId id="263" r:id="rId19"/>
    <p:sldId id="262" r:id="rId20"/>
    <p:sldId id="282" r:id="rId21"/>
    <p:sldId id="284" r:id="rId22"/>
    <p:sldId id="288"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6FB8DE-DEBC-45B9-9F78-C63A902393C9}" type="datetimeFigureOut">
              <a:rPr kumimoji="1" lang="ja-JP" altLang="en-US" smtClean="0"/>
              <a:t>2012/2/14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B8246-40B6-41A4-A840-EFC8E82D3C68}" type="slidenum">
              <a:rPr kumimoji="1" lang="ja-JP" altLang="en-US" smtClean="0"/>
              <a:t>‹#›</a:t>
            </a:fld>
            <a:endParaRPr kumimoji="1" lang="ja-JP" altLang="en-US"/>
          </a:p>
        </p:txBody>
      </p:sp>
    </p:spTree>
    <p:extLst>
      <p:ext uri="{BB962C8B-B14F-4D97-AF65-F5344CB8AC3E}">
        <p14:creationId xmlns:p14="http://schemas.microsoft.com/office/powerpoint/2010/main" val="25121240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6C4E99-1CA6-401C-BAF3-C2B445FBB639}"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1595557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6C4E99-1CA6-401C-BAF3-C2B445FBB639}" type="slidenum">
              <a:rPr lang="ja-JP" altLang="en-US" smtClean="0">
                <a:solidFill>
                  <a:prstClr val="black"/>
                </a:solidFill>
              </a:rPr>
              <a:pPr/>
              <a:t>19</a:t>
            </a:fld>
            <a:endParaRPr lang="ja-JP" altLang="en-US">
              <a:solidFill>
                <a:prstClr val="black"/>
              </a:solidFill>
            </a:endParaRPr>
          </a:p>
        </p:txBody>
      </p:sp>
    </p:spTree>
    <p:extLst>
      <p:ext uri="{BB962C8B-B14F-4D97-AF65-F5344CB8AC3E}">
        <p14:creationId xmlns:p14="http://schemas.microsoft.com/office/powerpoint/2010/main" val="2715869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CB8246-40B6-41A4-A840-EFC8E82D3C68}" type="slidenum">
              <a:rPr kumimoji="1" lang="ja-JP" altLang="en-US" smtClean="0"/>
              <a:pPr/>
              <a:t>20</a:t>
            </a:fld>
            <a:endParaRPr kumimoji="1" lang="ja-JP" altLang="en-US"/>
          </a:p>
        </p:txBody>
      </p:sp>
    </p:spTree>
    <p:extLst>
      <p:ext uri="{BB962C8B-B14F-4D97-AF65-F5344CB8AC3E}">
        <p14:creationId xmlns:p14="http://schemas.microsoft.com/office/powerpoint/2010/main" val="265952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CB8246-40B6-41A4-A840-EFC8E82D3C68}" type="slidenum">
              <a:rPr kumimoji="1" lang="ja-JP" altLang="en-US" smtClean="0"/>
              <a:t>21</a:t>
            </a:fld>
            <a:endParaRPr kumimoji="1" lang="ja-JP" altLang="en-US"/>
          </a:p>
        </p:txBody>
      </p:sp>
    </p:spTree>
    <p:extLst>
      <p:ext uri="{BB962C8B-B14F-4D97-AF65-F5344CB8AC3E}">
        <p14:creationId xmlns:p14="http://schemas.microsoft.com/office/powerpoint/2010/main" val="265952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CB8246-40B6-41A4-A840-EFC8E82D3C68}" type="slidenum">
              <a:rPr kumimoji="1" lang="ja-JP" altLang="en-US" smtClean="0"/>
              <a:pPr/>
              <a:t>22</a:t>
            </a:fld>
            <a:endParaRPr kumimoji="1" lang="ja-JP" altLang="en-US"/>
          </a:p>
        </p:txBody>
      </p:sp>
    </p:spTree>
    <p:extLst>
      <p:ext uri="{BB962C8B-B14F-4D97-AF65-F5344CB8AC3E}">
        <p14:creationId xmlns:p14="http://schemas.microsoft.com/office/powerpoint/2010/main" val="2415568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6C4E99-1CA6-401C-BAF3-C2B445FBB639}"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269857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6C4E99-1CA6-401C-BAF3-C2B445FBB639}"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702097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solidFill>
                <a:srgbClr val="FF0000"/>
              </a:solidFill>
            </a:endParaRPr>
          </a:p>
        </p:txBody>
      </p:sp>
      <p:sp>
        <p:nvSpPr>
          <p:cNvPr id="4" name="スライド番号プレースホルダー 3"/>
          <p:cNvSpPr>
            <a:spLocks noGrp="1"/>
          </p:cNvSpPr>
          <p:nvPr>
            <p:ph type="sldNum" sz="quarter" idx="10"/>
          </p:nvPr>
        </p:nvSpPr>
        <p:spPr/>
        <p:txBody>
          <a:bodyPr/>
          <a:lstStyle/>
          <a:p>
            <a:fld id="{43B3D23B-9157-4B31-ACF0-33E8603C0818}" type="slidenum">
              <a:rPr kumimoji="1" lang="ja-JP" altLang="en-US" smtClean="0"/>
              <a:t>4</a:t>
            </a:fld>
            <a:endParaRPr kumimoji="1" lang="ja-JP" altLang="en-US"/>
          </a:p>
        </p:txBody>
      </p:sp>
    </p:spTree>
    <p:extLst>
      <p:ext uri="{BB962C8B-B14F-4D97-AF65-F5344CB8AC3E}">
        <p14:creationId xmlns:p14="http://schemas.microsoft.com/office/powerpoint/2010/main" val="63813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CB8246-40B6-41A4-A840-EFC8E82D3C68}" type="slidenum">
              <a:rPr kumimoji="1" lang="ja-JP" altLang="en-US" smtClean="0"/>
              <a:pPr/>
              <a:t>5</a:t>
            </a:fld>
            <a:endParaRPr kumimoji="1" lang="ja-JP" altLang="en-US"/>
          </a:p>
        </p:txBody>
      </p:sp>
    </p:spTree>
    <p:extLst>
      <p:ext uri="{BB962C8B-B14F-4D97-AF65-F5344CB8AC3E}">
        <p14:creationId xmlns:p14="http://schemas.microsoft.com/office/powerpoint/2010/main" val="2415568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6C4E99-1CA6-401C-BAF3-C2B445FBB639}" type="slidenum">
              <a:rPr kumimoji="1" lang="ja-JP" altLang="en-US" smtClean="0"/>
              <a:t>7</a:t>
            </a:fld>
            <a:endParaRPr kumimoji="1" lang="ja-JP" altLang="en-US"/>
          </a:p>
        </p:txBody>
      </p:sp>
    </p:spTree>
    <p:extLst>
      <p:ext uri="{BB962C8B-B14F-4D97-AF65-F5344CB8AC3E}">
        <p14:creationId xmlns:p14="http://schemas.microsoft.com/office/powerpoint/2010/main" val="2584627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CB8246-40B6-41A4-A840-EFC8E82D3C68}" type="slidenum">
              <a:rPr kumimoji="1" lang="ja-JP" altLang="en-US" smtClean="0"/>
              <a:t>11</a:t>
            </a:fld>
            <a:endParaRPr kumimoji="1" lang="ja-JP" altLang="en-US"/>
          </a:p>
        </p:txBody>
      </p:sp>
    </p:spTree>
    <p:extLst>
      <p:ext uri="{BB962C8B-B14F-4D97-AF65-F5344CB8AC3E}">
        <p14:creationId xmlns:p14="http://schemas.microsoft.com/office/powerpoint/2010/main" val="2131802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CB8246-40B6-41A4-A840-EFC8E82D3C68}" type="slidenum">
              <a:rPr kumimoji="1" lang="ja-JP" altLang="en-US" smtClean="0"/>
              <a:t>12</a:t>
            </a:fld>
            <a:endParaRPr kumimoji="1" lang="ja-JP" altLang="en-US"/>
          </a:p>
        </p:txBody>
      </p:sp>
    </p:spTree>
    <p:extLst>
      <p:ext uri="{BB962C8B-B14F-4D97-AF65-F5344CB8AC3E}">
        <p14:creationId xmlns:p14="http://schemas.microsoft.com/office/powerpoint/2010/main" val="2601116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CB8246-40B6-41A4-A840-EFC8E82D3C68}" type="slidenum">
              <a:rPr kumimoji="1" lang="ja-JP" altLang="en-US" smtClean="0"/>
              <a:t>16</a:t>
            </a:fld>
            <a:endParaRPr kumimoji="1" lang="ja-JP" altLang="en-US"/>
          </a:p>
        </p:txBody>
      </p:sp>
    </p:spTree>
    <p:extLst>
      <p:ext uri="{BB962C8B-B14F-4D97-AF65-F5344CB8AC3E}">
        <p14:creationId xmlns:p14="http://schemas.microsoft.com/office/powerpoint/2010/main" val="2415568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423986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88984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347650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3130304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281500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390972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1661154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375256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386595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553426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D184291-8D0F-40C9-836C-831BEF4DC8D5}" type="datetimeFigureOut">
              <a:rPr kumimoji="1" lang="ja-JP" altLang="en-US" smtClean="0"/>
              <a:t>2012/2/14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178694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84291-8D0F-40C9-836C-831BEF4DC8D5}" type="datetimeFigureOut">
              <a:rPr kumimoji="1" lang="ja-JP" altLang="en-US" smtClean="0"/>
              <a:t>2012/2/14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1EDCBB-5B88-49CF-B7A8-F4823AF6C0A2}" type="slidenum">
              <a:rPr kumimoji="1" lang="ja-JP" altLang="en-US" smtClean="0"/>
              <a:t>‹#›</a:t>
            </a:fld>
            <a:endParaRPr kumimoji="1" lang="ja-JP" altLang="en-US"/>
          </a:p>
        </p:txBody>
      </p:sp>
    </p:spTree>
    <p:extLst>
      <p:ext uri="{BB962C8B-B14F-4D97-AF65-F5344CB8AC3E}">
        <p14:creationId xmlns:p14="http://schemas.microsoft.com/office/powerpoint/2010/main" val="194563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9.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0" y="1916832"/>
            <a:ext cx="8892480" cy="1686049"/>
          </a:xfrm>
        </p:spPr>
        <p:txBody>
          <a:bodyPr>
            <a:normAutofit/>
          </a:bodyPr>
          <a:lstStyle/>
          <a:p>
            <a:r>
              <a:rPr lang="ja-JP" altLang="en-US" dirty="0" smtClean="0"/>
              <a:t>多様性を実現する</a:t>
            </a:r>
            <a:r>
              <a:rPr lang="ja-JP" altLang="en-US" dirty="0"/>
              <a:t>群</a:t>
            </a:r>
            <a:r>
              <a:rPr lang="ja-JP" altLang="en-US" dirty="0" smtClean="0"/>
              <a:t>知能の振舞いのモデル</a:t>
            </a:r>
            <a:endParaRPr kumimoji="1" lang="ja-JP" altLang="en-US" dirty="0"/>
          </a:p>
        </p:txBody>
      </p:sp>
      <p:sp>
        <p:nvSpPr>
          <p:cNvPr id="7" name="サブタイトル 6"/>
          <p:cNvSpPr>
            <a:spLocks noGrp="1"/>
          </p:cNvSpPr>
          <p:nvPr>
            <p:ph type="subTitle" idx="1"/>
          </p:nvPr>
        </p:nvSpPr>
        <p:spPr/>
        <p:txBody>
          <a:bodyPr/>
          <a:lstStyle/>
          <a:p>
            <a:endParaRPr kumimoji="1" lang="en-US" altLang="ja-JP" dirty="0" smtClean="0"/>
          </a:p>
          <a:p>
            <a:r>
              <a:rPr lang="ja-JP" altLang="en-US" dirty="0" smtClean="0"/>
              <a:t>木下研究</a:t>
            </a:r>
            <a:r>
              <a:rPr lang="ja-JP" altLang="en-US" dirty="0"/>
              <a:t>室</a:t>
            </a:r>
            <a:r>
              <a:rPr lang="ja-JP" altLang="en-US" dirty="0" smtClean="0"/>
              <a:t>　内山 竜佑</a:t>
            </a:r>
            <a:endParaRPr kumimoji="1" lang="ja-JP" altLang="en-US" dirty="0"/>
          </a:p>
        </p:txBody>
      </p:sp>
    </p:spTree>
    <p:extLst>
      <p:ext uri="{BB962C8B-B14F-4D97-AF65-F5344CB8AC3E}">
        <p14:creationId xmlns:p14="http://schemas.microsoft.com/office/powerpoint/2010/main" val="3222555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8496944" cy="544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正方形/長方形 1"/>
          <p:cNvSpPr/>
          <p:nvPr/>
        </p:nvSpPr>
        <p:spPr>
          <a:xfrm>
            <a:off x="683569" y="764704"/>
            <a:ext cx="8136904" cy="400110"/>
          </a:xfrm>
          <a:prstGeom prst="rect">
            <a:avLst/>
          </a:prstGeom>
        </p:spPr>
        <p:txBody>
          <a:bodyPr wrap="square">
            <a:spAutoFit/>
          </a:bodyPr>
          <a:lstStyle/>
          <a:p>
            <a:pPr marL="342900" lvl="0" indent="-342900">
              <a:spcBef>
                <a:spcPct val="20000"/>
              </a:spcBef>
              <a:buFont typeface="Arial" pitchFamily="34" charset="0"/>
              <a:buChar char="•"/>
            </a:pPr>
            <a:r>
              <a:rPr lang="en-US" altLang="ja-JP" sz="2000" dirty="0" smtClean="0">
                <a:solidFill>
                  <a:prstClr val="black"/>
                </a:solidFill>
              </a:rPr>
              <a:t>party</a:t>
            </a:r>
            <a:r>
              <a:rPr lang="ja-JP" altLang="en-US" sz="2000" dirty="0" smtClean="0">
                <a:solidFill>
                  <a:prstClr val="black"/>
                </a:solidFill>
              </a:rPr>
              <a:t>：各エージェント</a:t>
            </a:r>
            <a:r>
              <a:rPr lang="ja-JP" altLang="en-US" sz="2000" dirty="0">
                <a:solidFill>
                  <a:prstClr val="black"/>
                </a:solidFill>
              </a:rPr>
              <a:t>に色の認識をさせ、近寄らせる</a:t>
            </a:r>
            <a:r>
              <a:rPr lang="ja-JP" altLang="en-US" sz="2000" dirty="0" smtClean="0">
                <a:solidFill>
                  <a:prstClr val="black"/>
                </a:solidFill>
              </a:rPr>
              <a:t>。（フェロモン）</a:t>
            </a:r>
            <a:endParaRPr lang="en-US" altLang="ja-JP" sz="2000" dirty="0" smtClean="0">
              <a:solidFill>
                <a:prstClr val="black"/>
              </a:solidFill>
            </a:endParaRPr>
          </a:p>
        </p:txBody>
      </p:sp>
      <p:sp>
        <p:nvSpPr>
          <p:cNvPr id="4" name="テキスト ボックス 3"/>
          <p:cNvSpPr txBox="1"/>
          <p:nvPr/>
        </p:nvSpPr>
        <p:spPr>
          <a:xfrm>
            <a:off x="1403648" y="41974"/>
            <a:ext cx="6439472" cy="646331"/>
          </a:xfrm>
          <a:prstGeom prst="rect">
            <a:avLst/>
          </a:prstGeom>
          <a:noFill/>
        </p:spPr>
        <p:txBody>
          <a:bodyPr wrap="square" rtlCol="0">
            <a:spAutoFit/>
          </a:bodyPr>
          <a:lstStyle/>
          <a:p>
            <a:r>
              <a:rPr kumimoji="1" lang="ja-JP" altLang="en-US" sz="3600" dirty="0" smtClean="0"/>
              <a:t>研究に適用可能な</a:t>
            </a:r>
            <a:r>
              <a:rPr lang="ja-JP" altLang="en-US" sz="3600" dirty="0"/>
              <a:t>モデル</a:t>
            </a:r>
            <a:r>
              <a:rPr kumimoji="1" lang="en-US" altLang="ja-JP" sz="3600" dirty="0" smtClean="0"/>
              <a:t>[4]</a:t>
            </a:r>
            <a:endParaRPr kumimoji="1" lang="ja-JP" altLang="en-US" sz="3600" dirty="0"/>
          </a:p>
        </p:txBody>
      </p:sp>
    </p:spTree>
    <p:extLst>
      <p:ext uri="{BB962C8B-B14F-4D97-AF65-F5344CB8AC3E}">
        <p14:creationId xmlns:p14="http://schemas.microsoft.com/office/powerpoint/2010/main" val="2575766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92088"/>
          </a:xfrm>
        </p:spPr>
        <p:txBody>
          <a:bodyPr>
            <a:normAutofit/>
          </a:bodyPr>
          <a:lstStyle/>
          <a:p>
            <a:r>
              <a:rPr kumimoji="1" lang="ja-JP" altLang="en-US" sz="3200" b="1" dirty="0" smtClean="0"/>
              <a:t>結果</a:t>
            </a:r>
            <a:endParaRPr kumimoji="1" lang="ja-JP" altLang="en-US" sz="3200" b="1" dirty="0"/>
          </a:p>
        </p:txBody>
      </p:sp>
      <p:grpSp>
        <p:nvGrpSpPr>
          <p:cNvPr id="938" name="グループ化 937"/>
          <p:cNvGrpSpPr/>
          <p:nvPr/>
        </p:nvGrpSpPr>
        <p:grpSpPr>
          <a:xfrm>
            <a:off x="107504" y="2038011"/>
            <a:ext cx="8928992" cy="4775364"/>
            <a:chOff x="832355" y="2261639"/>
            <a:chExt cx="7180381" cy="3615633"/>
          </a:xfrm>
        </p:grpSpPr>
        <p:sp>
          <p:nvSpPr>
            <p:cNvPr id="939" name="円/楕円 938"/>
            <p:cNvSpPr/>
            <p:nvPr/>
          </p:nvSpPr>
          <p:spPr bwMode="auto">
            <a:xfrm>
              <a:off x="2923803" y="3988496"/>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0" name="円/楕円 939"/>
            <p:cNvSpPr/>
            <p:nvPr/>
          </p:nvSpPr>
          <p:spPr bwMode="auto">
            <a:xfrm>
              <a:off x="5618187" y="4657427"/>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1" name="円/楕円 940"/>
            <p:cNvSpPr/>
            <p:nvPr/>
          </p:nvSpPr>
          <p:spPr bwMode="auto">
            <a:xfrm>
              <a:off x="6546875" y="3871615"/>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2" name="円/楕円 941"/>
            <p:cNvSpPr/>
            <p:nvPr/>
          </p:nvSpPr>
          <p:spPr bwMode="auto">
            <a:xfrm>
              <a:off x="4689500" y="2942927"/>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3" name="円/楕円 942"/>
            <p:cNvSpPr/>
            <p:nvPr/>
          </p:nvSpPr>
          <p:spPr bwMode="auto">
            <a:xfrm>
              <a:off x="3205162" y="3023121"/>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4" name="円/楕円 943"/>
            <p:cNvSpPr/>
            <p:nvPr/>
          </p:nvSpPr>
          <p:spPr bwMode="auto">
            <a:xfrm>
              <a:off x="4903812" y="39144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5" name="円/楕円 944"/>
            <p:cNvSpPr/>
            <p:nvPr/>
          </p:nvSpPr>
          <p:spPr bwMode="auto">
            <a:xfrm>
              <a:off x="2923803" y="4140896"/>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6" name="円/楕円 945"/>
            <p:cNvSpPr/>
            <p:nvPr/>
          </p:nvSpPr>
          <p:spPr bwMode="auto">
            <a:xfrm>
              <a:off x="2852366" y="4274246"/>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7" name="円/楕円 946"/>
            <p:cNvSpPr/>
            <p:nvPr/>
          </p:nvSpPr>
          <p:spPr bwMode="auto">
            <a:xfrm>
              <a:off x="2638053" y="4274246"/>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8" name="円/楕円 947"/>
            <p:cNvSpPr/>
            <p:nvPr/>
          </p:nvSpPr>
          <p:spPr bwMode="auto">
            <a:xfrm>
              <a:off x="2495178" y="4131371"/>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9" name="円/楕円 948"/>
            <p:cNvSpPr/>
            <p:nvPr/>
          </p:nvSpPr>
          <p:spPr bwMode="auto">
            <a:xfrm>
              <a:off x="2495178" y="3988496"/>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0" name="円/楕円 949"/>
            <p:cNvSpPr/>
            <p:nvPr/>
          </p:nvSpPr>
          <p:spPr bwMode="auto">
            <a:xfrm>
              <a:off x="2647578" y="4140896"/>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1" name="円/楕円 950"/>
            <p:cNvSpPr/>
            <p:nvPr/>
          </p:nvSpPr>
          <p:spPr bwMode="auto">
            <a:xfrm>
              <a:off x="2799978" y="4293296"/>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2" name="円/楕円 951"/>
            <p:cNvSpPr/>
            <p:nvPr/>
          </p:nvSpPr>
          <p:spPr bwMode="auto">
            <a:xfrm>
              <a:off x="2638053" y="4345683"/>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3" name="円/楕円 952"/>
            <p:cNvSpPr/>
            <p:nvPr/>
          </p:nvSpPr>
          <p:spPr bwMode="auto">
            <a:xfrm>
              <a:off x="2852366" y="4131371"/>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4" name="円/楕円 953"/>
            <p:cNvSpPr/>
            <p:nvPr/>
          </p:nvSpPr>
          <p:spPr bwMode="auto">
            <a:xfrm>
              <a:off x="2923803" y="4274246"/>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5" name="円/楕円 954"/>
            <p:cNvSpPr/>
            <p:nvPr/>
          </p:nvSpPr>
          <p:spPr bwMode="auto">
            <a:xfrm>
              <a:off x="2723803" y="3952652"/>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6" name="円/楕円 955"/>
            <p:cNvSpPr/>
            <p:nvPr/>
          </p:nvSpPr>
          <p:spPr bwMode="auto">
            <a:xfrm>
              <a:off x="2852366" y="3917058"/>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7" name="円/楕円 956"/>
            <p:cNvSpPr/>
            <p:nvPr/>
          </p:nvSpPr>
          <p:spPr bwMode="auto">
            <a:xfrm>
              <a:off x="2780928" y="4202808"/>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8" name="円/楕円 957"/>
            <p:cNvSpPr/>
            <p:nvPr/>
          </p:nvSpPr>
          <p:spPr bwMode="auto">
            <a:xfrm>
              <a:off x="2566616" y="4202808"/>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9" name="円/楕円 958"/>
            <p:cNvSpPr/>
            <p:nvPr/>
          </p:nvSpPr>
          <p:spPr bwMode="auto">
            <a:xfrm>
              <a:off x="2566616" y="4059933"/>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0" name="円/楕円 959"/>
            <p:cNvSpPr/>
            <p:nvPr/>
          </p:nvSpPr>
          <p:spPr bwMode="auto">
            <a:xfrm>
              <a:off x="2423741" y="3988496"/>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1" name="円/楕円 960"/>
            <p:cNvSpPr/>
            <p:nvPr/>
          </p:nvSpPr>
          <p:spPr bwMode="auto">
            <a:xfrm>
              <a:off x="2695228" y="3940745"/>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2" name="円/楕円 961"/>
            <p:cNvSpPr/>
            <p:nvPr/>
          </p:nvSpPr>
          <p:spPr bwMode="auto">
            <a:xfrm>
              <a:off x="2995241" y="4202808"/>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3" name="円/楕円 962"/>
            <p:cNvSpPr/>
            <p:nvPr/>
          </p:nvSpPr>
          <p:spPr bwMode="auto">
            <a:xfrm>
              <a:off x="2852366" y="4417121"/>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4" name="円/楕円 963"/>
            <p:cNvSpPr/>
            <p:nvPr/>
          </p:nvSpPr>
          <p:spPr bwMode="auto">
            <a:xfrm>
              <a:off x="2780928" y="4345683"/>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5" name="円/楕円 964"/>
            <p:cNvSpPr/>
            <p:nvPr/>
          </p:nvSpPr>
          <p:spPr bwMode="auto">
            <a:xfrm>
              <a:off x="2709491" y="4202808"/>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6" name="円/楕円 965"/>
            <p:cNvSpPr/>
            <p:nvPr/>
          </p:nvSpPr>
          <p:spPr bwMode="auto">
            <a:xfrm>
              <a:off x="2995241" y="4345683"/>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7" name="円/楕円 966"/>
            <p:cNvSpPr/>
            <p:nvPr/>
          </p:nvSpPr>
          <p:spPr bwMode="auto">
            <a:xfrm>
              <a:off x="2423741" y="4059933"/>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8" name="円/楕円 967"/>
            <p:cNvSpPr/>
            <p:nvPr/>
          </p:nvSpPr>
          <p:spPr bwMode="auto">
            <a:xfrm>
              <a:off x="2423741" y="4202808"/>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9" name="円/楕円 968"/>
            <p:cNvSpPr/>
            <p:nvPr/>
          </p:nvSpPr>
          <p:spPr bwMode="auto">
            <a:xfrm>
              <a:off x="2352303" y="4131371"/>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0" name="円/楕円 969"/>
            <p:cNvSpPr/>
            <p:nvPr/>
          </p:nvSpPr>
          <p:spPr bwMode="auto">
            <a:xfrm>
              <a:off x="2795240" y="3952652"/>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1" name="円/楕円 970"/>
            <p:cNvSpPr/>
            <p:nvPr/>
          </p:nvSpPr>
          <p:spPr bwMode="auto">
            <a:xfrm>
              <a:off x="2575322" y="3958105"/>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72" name="円/楕円 971"/>
            <p:cNvSpPr/>
            <p:nvPr/>
          </p:nvSpPr>
          <p:spPr bwMode="auto">
            <a:xfrm>
              <a:off x="3346450" y="3023121"/>
              <a:ext cx="100012"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3" name="円/楕円 972"/>
            <p:cNvSpPr/>
            <p:nvPr/>
          </p:nvSpPr>
          <p:spPr bwMode="auto">
            <a:xfrm>
              <a:off x="3390900" y="2951683"/>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4" name="円/楕円 973"/>
            <p:cNvSpPr/>
            <p:nvPr/>
          </p:nvSpPr>
          <p:spPr bwMode="auto">
            <a:xfrm>
              <a:off x="3390900" y="2880246"/>
              <a:ext cx="100012"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5" name="円/楕円 974"/>
            <p:cNvSpPr/>
            <p:nvPr/>
          </p:nvSpPr>
          <p:spPr bwMode="auto">
            <a:xfrm>
              <a:off x="3462337" y="3094558"/>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6" name="円/楕円 975"/>
            <p:cNvSpPr/>
            <p:nvPr/>
          </p:nvSpPr>
          <p:spPr bwMode="auto">
            <a:xfrm>
              <a:off x="3462337" y="3023121"/>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7" name="円/楕円 976"/>
            <p:cNvSpPr/>
            <p:nvPr/>
          </p:nvSpPr>
          <p:spPr bwMode="auto">
            <a:xfrm>
              <a:off x="3533775" y="2951683"/>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8" name="円/楕円 977"/>
            <p:cNvSpPr/>
            <p:nvPr/>
          </p:nvSpPr>
          <p:spPr bwMode="auto">
            <a:xfrm>
              <a:off x="3133725" y="3094558"/>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9" name="円/楕円 978"/>
            <p:cNvSpPr/>
            <p:nvPr/>
          </p:nvSpPr>
          <p:spPr bwMode="auto">
            <a:xfrm>
              <a:off x="3276600" y="3094558"/>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80" name="円/楕円 979"/>
            <p:cNvSpPr/>
            <p:nvPr/>
          </p:nvSpPr>
          <p:spPr bwMode="auto">
            <a:xfrm>
              <a:off x="3357562" y="3175521"/>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1" name="円/楕円 980"/>
            <p:cNvSpPr/>
            <p:nvPr/>
          </p:nvSpPr>
          <p:spPr bwMode="auto">
            <a:xfrm>
              <a:off x="3248025" y="3237433"/>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2" name="円/楕円 981"/>
            <p:cNvSpPr/>
            <p:nvPr/>
          </p:nvSpPr>
          <p:spPr bwMode="auto">
            <a:xfrm>
              <a:off x="3133725" y="3165996"/>
              <a:ext cx="100012"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3" name="円/楕円 982"/>
            <p:cNvSpPr/>
            <p:nvPr/>
          </p:nvSpPr>
          <p:spPr bwMode="auto">
            <a:xfrm>
              <a:off x="3062287" y="3023121"/>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4" name="円/楕円 983"/>
            <p:cNvSpPr/>
            <p:nvPr/>
          </p:nvSpPr>
          <p:spPr bwMode="auto">
            <a:xfrm>
              <a:off x="2990850" y="2951683"/>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5" name="円/楕円 984"/>
            <p:cNvSpPr/>
            <p:nvPr/>
          </p:nvSpPr>
          <p:spPr bwMode="auto">
            <a:xfrm>
              <a:off x="2990850" y="3164408"/>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86" name="円/楕円 985"/>
            <p:cNvSpPr/>
            <p:nvPr/>
          </p:nvSpPr>
          <p:spPr bwMode="auto">
            <a:xfrm>
              <a:off x="2990850" y="3023121"/>
              <a:ext cx="100012"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7" name="円/楕円 986"/>
            <p:cNvSpPr/>
            <p:nvPr/>
          </p:nvSpPr>
          <p:spPr bwMode="auto">
            <a:xfrm>
              <a:off x="3132137" y="3023121"/>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8" name="円/楕円 987"/>
            <p:cNvSpPr/>
            <p:nvPr/>
          </p:nvSpPr>
          <p:spPr bwMode="auto">
            <a:xfrm>
              <a:off x="2919412" y="3094558"/>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9" name="円/楕円 988"/>
            <p:cNvSpPr/>
            <p:nvPr/>
          </p:nvSpPr>
          <p:spPr bwMode="auto">
            <a:xfrm>
              <a:off x="3062287" y="3094558"/>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90" name="円/楕円 989"/>
            <p:cNvSpPr/>
            <p:nvPr/>
          </p:nvSpPr>
          <p:spPr bwMode="auto">
            <a:xfrm>
              <a:off x="3033712" y="3237433"/>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1" name="円/楕円 990"/>
            <p:cNvSpPr/>
            <p:nvPr/>
          </p:nvSpPr>
          <p:spPr bwMode="auto">
            <a:xfrm>
              <a:off x="2919412" y="3165996"/>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2" name="円/楕円 991"/>
            <p:cNvSpPr/>
            <p:nvPr/>
          </p:nvSpPr>
          <p:spPr bwMode="auto">
            <a:xfrm>
              <a:off x="2847975" y="2951683"/>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3" name="円/楕円 992"/>
            <p:cNvSpPr/>
            <p:nvPr/>
          </p:nvSpPr>
          <p:spPr bwMode="auto">
            <a:xfrm>
              <a:off x="2776537" y="2951683"/>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4" name="円/楕円 993"/>
            <p:cNvSpPr/>
            <p:nvPr/>
          </p:nvSpPr>
          <p:spPr bwMode="auto">
            <a:xfrm>
              <a:off x="2776537" y="3164408"/>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95" name="円/楕円 994"/>
            <p:cNvSpPr/>
            <p:nvPr/>
          </p:nvSpPr>
          <p:spPr bwMode="auto">
            <a:xfrm>
              <a:off x="2352303" y="4345683"/>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6" name="円/楕円 995"/>
            <p:cNvSpPr/>
            <p:nvPr/>
          </p:nvSpPr>
          <p:spPr bwMode="auto">
            <a:xfrm>
              <a:off x="2209428" y="4202808"/>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7" name="円/楕円 996"/>
            <p:cNvSpPr/>
            <p:nvPr/>
          </p:nvSpPr>
          <p:spPr bwMode="auto">
            <a:xfrm>
              <a:off x="2209428" y="4059933"/>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8" name="円/楕円 997"/>
            <p:cNvSpPr/>
            <p:nvPr/>
          </p:nvSpPr>
          <p:spPr bwMode="auto">
            <a:xfrm>
              <a:off x="2361828" y="4212333"/>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9" name="円/楕円 998"/>
            <p:cNvSpPr/>
            <p:nvPr/>
          </p:nvSpPr>
          <p:spPr bwMode="auto">
            <a:xfrm>
              <a:off x="2352303" y="4417121"/>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0" name="円/楕円 999"/>
            <p:cNvSpPr/>
            <p:nvPr/>
          </p:nvSpPr>
          <p:spPr bwMode="auto">
            <a:xfrm>
              <a:off x="2280866" y="4274246"/>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1" name="円/楕円 1000"/>
            <p:cNvSpPr/>
            <p:nvPr/>
          </p:nvSpPr>
          <p:spPr bwMode="auto">
            <a:xfrm>
              <a:off x="2280866" y="4131371"/>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2" name="円/楕円 1001"/>
            <p:cNvSpPr/>
            <p:nvPr/>
          </p:nvSpPr>
          <p:spPr bwMode="auto">
            <a:xfrm>
              <a:off x="2137991" y="4059933"/>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3" name="円/楕円 1002"/>
            <p:cNvSpPr/>
            <p:nvPr/>
          </p:nvSpPr>
          <p:spPr bwMode="auto">
            <a:xfrm>
              <a:off x="2137991" y="4131371"/>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4" name="円/楕円 1003"/>
            <p:cNvSpPr/>
            <p:nvPr/>
          </p:nvSpPr>
          <p:spPr bwMode="auto">
            <a:xfrm>
              <a:off x="2137991" y="4274246"/>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5" name="円/楕円 1004"/>
            <p:cNvSpPr/>
            <p:nvPr/>
          </p:nvSpPr>
          <p:spPr bwMode="auto">
            <a:xfrm>
              <a:off x="2066553" y="4202808"/>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6" name="円/楕円 1005"/>
            <p:cNvSpPr/>
            <p:nvPr/>
          </p:nvSpPr>
          <p:spPr bwMode="auto">
            <a:xfrm>
              <a:off x="3030875" y="4163259"/>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7" name="円/楕円 1006"/>
            <p:cNvSpPr/>
            <p:nvPr/>
          </p:nvSpPr>
          <p:spPr bwMode="auto">
            <a:xfrm>
              <a:off x="2828578" y="3952652"/>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8" name="円/楕円 1007"/>
            <p:cNvSpPr/>
            <p:nvPr/>
          </p:nvSpPr>
          <p:spPr bwMode="auto">
            <a:xfrm>
              <a:off x="2786879" y="3941264"/>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9" name="円/楕円 1008"/>
            <p:cNvSpPr/>
            <p:nvPr/>
          </p:nvSpPr>
          <p:spPr bwMode="auto">
            <a:xfrm>
              <a:off x="3146822" y="4069458"/>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0" name="円/楕円 1009"/>
            <p:cNvSpPr/>
            <p:nvPr/>
          </p:nvSpPr>
          <p:spPr bwMode="auto">
            <a:xfrm>
              <a:off x="3109988" y="4152802"/>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1" name="円/楕円 1010"/>
            <p:cNvSpPr/>
            <p:nvPr/>
          </p:nvSpPr>
          <p:spPr bwMode="auto">
            <a:xfrm>
              <a:off x="3039666" y="4038502"/>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2" name="円/楕円 1011"/>
            <p:cNvSpPr/>
            <p:nvPr/>
          </p:nvSpPr>
          <p:spPr bwMode="auto">
            <a:xfrm>
              <a:off x="2873796" y="4052790"/>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3" name="円/楕円 1012"/>
            <p:cNvSpPr/>
            <p:nvPr/>
          </p:nvSpPr>
          <p:spPr bwMode="auto">
            <a:xfrm>
              <a:off x="2717067" y="4019452"/>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4" name="円/楕円 1013"/>
            <p:cNvSpPr/>
            <p:nvPr/>
          </p:nvSpPr>
          <p:spPr bwMode="auto">
            <a:xfrm>
              <a:off x="2823815" y="4054694"/>
              <a:ext cx="48039" cy="45719"/>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5" name="円/楕円 1014"/>
            <p:cNvSpPr/>
            <p:nvPr/>
          </p:nvSpPr>
          <p:spPr bwMode="auto">
            <a:xfrm>
              <a:off x="3028578" y="4131371"/>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6" name="円/楕円 1015"/>
            <p:cNvSpPr/>
            <p:nvPr/>
          </p:nvSpPr>
          <p:spPr bwMode="auto">
            <a:xfrm>
              <a:off x="2685703" y="4111286"/>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7" name="円/楕円 1016"/>
            <p:cNvSpPr/>
            <p:nvPr/>
          </p:nvSpPr>
          <p:spPr bwMode="auto">
            <a:xfrm>
              <a:off x="4803800" y="2942927"/>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8" name="円/楕円 1017"/>
            <p:cNvSpPr/>
            <p:nvPr/>
          </p:nvSpPr>
          <p:spPr bwMode="auto">
            <a:xfrm>
              <a:off x="4875237" y="2942927"/>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19" name="円/楕円 1018"/>
            <p:cNvSpPr/>
            <p:nvPr/>
          </p:nvSpPr>
          <p:spPr bwMode="auto">
            <a:xfrm>
              <a:off x="4841900" y="3014365"/>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0" name="円/楕円 1019"/>
            <p:cNvSpPr/>
            <p:nvPr/>
          </p:nvSpPr>
          <p:spPr bwMode="auto">
            <a:xfrm>
              <a:off x="4956200" y="3014365"/>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1" name="円/楕円 1020"/>
            <p:cNvSpPr/>
            <p:nvPr/>
          </p:nvSpPr>
          <p:spPr bwMode="auto">
            <a:xfrm>
              <a:off x="5027637" y="301436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2" name="円/楕円 1021"/>
            <p:cNvSpPr/>
            <p:nvPr/>
          </p:nvSpPr>
          <p:spPr bwMode="auto">
            <a:xfrm>
              <a:off x="4689500" y="3057227"/>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3" name="円/楕円 1022"/>
            <p:cNvSpPr/>
            <p:nvPr/>
          </p:nvSpPr>
          <p:spPr bwMode="auto">
            <a:xfrm>
              <a:off x="4803800" y="3057227"/>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4" name="円/楕円 1023"/>
            <p:cNvSpPr/>
            <p:nvPr/>
          </p:nvSpPr>
          <p:spPr bwMode="auto">
            <a:xfrm>
              <a:off x="4875237" y="3057227"/>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5" name="円/楕円 1024"/>
            <p:cNvSpPr/>
            <p:nvPr/>
          </p:nvSpPr>
          <p:spPr bwMode="auto">
            <a:xfrm>
              <a:off x="5046687" y="2871490"/>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8" name="円/楕円 1027"/>
            <p:cNvSpPr/>
            <p:nvPr/>
          </p:nvSpPr>
          <p:spPr bwMode="auto">
            <a:xfrm>
              <a:off x="5160987" y="2871490"/>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9" name="円/楕円 1028"/>
            <p:cNvSpPr/>
            <p:nvPr/>
          </p:nvSpPr>
          <p:spPr bwMode="auto">
            <a:xfrm>
              <a:off x="5232425" y="287149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30" name="円/楕円 1029"/>
            <p:cNvSpPr/>
            <p:nvPr/>
          </p:nvSpPr>
          <p:spPr bwMode="auto">
            <a:xfrm>
              <a:off x="5046687" y="301436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1" name="円/楕円 1030"/>
            <p:cNvSpPr/>
            <p:nvPr/>
          </p:nvSpPr>
          <p:spPr bwMode="auto">
            <a:xfrm>
              <a:off x="5160987" y="301436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2" name="円/楕円 1031"/>
            <p:cNvSpPr/>
            <p:nvPr/>
          </p:nvSpPr>
          <p:spPr bwMode="auto">
            <a:xfrm>
              <a:off x="5232425" y="3014365"/>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33" name="円/楕円 1032"/>
            <p:cNvSpPr/>
            <p:nvPr/>
          </p:nvSpPr>
          <p:spPr bwMode="auto">
            <a:xfrm>
              <a:off x="4475187" y="301436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4" name="円/楕円 1033"/>
            <p:cNvSpPr/>
            <p:nvPr/>
          </p:nvSpPr>
          <p:spPr bwMode="auto">
            <a:xfrm>
              <a:off x="4589487" y="301436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5" name="円/楕円 1034"/>
            <p:cNvSpPr/>
            <p:nvPr/>
          </p:nvSpPr>
          <p:spPr bwMode="auto">
            <a:xfrm>
              <a:off x="4660925" y="3014365"/>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36" name="円/楕円 1035"/>
            <p:cNvSpPr/>
            <p:nvPr/>
          </p:nvSpPr>
          <p:spPr bwMode="auto">
            <a:xfrm>
              <a:off x="4546625" y="315724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7" name="円/楕円 1036"/>
            <p:cNvSpPr/>
            <p:nvPr/>
          </p:nvSpPr>
          <p:spPr bwMode="auto">
            <a:xfrm>
              <a:off x="4660925" y="315724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8" name="円/楕円 1037"/>
            <p:cNvSpPr/>
            <p:nvPr/>
          </p:nvSpPr>
          <p:spPr bwMode="auto">
            <a:xfrm>
              <a:off x="4732362" y="3157240"/>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39" name="円/楕円 1038"/>
            <p:cNvSpPr/>
            <p:nvPr/>
          </p:nvSpPr>
          <p:spPr bwMode="auto">
            <a:xfrm>
              <a:off x="4403750" y="287149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0" name="円/楕円 1039"/>
            <p:cNvSpPr/>
            <p:nvPr/>
          </p:nvSpPr>
          <p:spPr bwMode="auto">
            <a:xfrm>
              <a:off x="4518050" y="287149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1" name="円/楕円 1040"/>
            <p:cNvSpPr/>
            <p:nvPr/>
          </p:nvSpPr>
          <p:spPr bwMode="auto">
            <a:xfrm>
              <a:off x="4589487" y="2871490"/>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42" name="円/楕円 1041"/>
            <p:cNvSpPr/>
            <p:nvPr/>
          </p:nvSpPr>
          <p:spPr bwMode="auto">
            <a:xfrm>
              <a:off x="4403750" y="298579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3" name="円/楕円 1042"/>
            <p:cNvSpPr/>
            <p:nvPr/>
          </p:nvSpPr>
          <p:spPr bwMode="auto">
            <a:xfrm>
              <a:off x="4518050" y="298579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4" name="円/楕円 1043"/>
            <p:cNvSpPr/>
            <p:nvPr/>
          </p:nvSpPr>
          <p:spPr bwMode="auto">
            <a:xfrm>
              <a:off x="4589487" y="2985790"/>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45" name="円/楕円 1044"/>
            <p:cNvSpPr/>
            <p:nvPr/>
          </p:nvSpPr>
          <p:spPr bwMode="auto">
            <a:xfrm>
              <a:off x="4975250" y="3200102"/>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6" name="円/楕円 1045"/>
            <p:cNvSpPr/>
            <p:nvPr/>
          </p:nvSpPr>
          <p:spPr bwMode="auto">
            <a:xfrm>
              <a:off x="5089550" y="3200102"/>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7" name="円/楕円 1046"/>
            <p:cNvSpPr/>
            <p:nvPr/>
          </p:nvSpPr>
          <p:spPr bwMode="auto">
            <a:xfrm>
              <a:off x="5160987" y="3200102"/>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48" name="円/楕円 1047"/>
            <p:cNvSpPr/>
            <p:nvPr/>
          </p:nvSpPr>
          <p:spPr bwMode="auto">
            <a:xfrm>
              <a:off x="5046687" y="312866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9" name="円/楕円 1048"/>
            <p:cNvSpPr/>
            <p:nvPr/>
          </p:nvSpPr>
          <p:spPr bwMode="auto">
            <a:xfrm>
              <a:off x="5160987" y="312866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0" name="円/楕円 1049"/>
            <p:cNvSpPr/>
            <p:nvPr/>
          </p:nvSpPr>
          <p:spPr bwMode="auto">
            <a:xfrm>
              <a:off x="5232425" y="3128665"/>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51" name="円/楕円 1050"/>
            <p:cNvSpPr/>
            <p:nvPr/>
          </p:nvSpPr>
          <p:spPr bwMode="auto">
            <a:xfrm>
              <a:off x="5046687" y="2942927"/>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2" name="円/楕円 1051"/>
            <p:cNvSpPr/>
            <p:nvPr/>
          </p:nvSpPr>
          <p:spPr bwMode="auto">
            <a:xfrm>
              <a:off x="5160987" y="2942927"/>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3" name="円/楕円 1052"/>
            <p:cNvSpPr/>
            <p:nvPr/>
          </p:nvSpPr>
          <p:spPr bwMode="auto">
            <a:xfrm>
              <a:off x="5232425" y="2942927"/>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54" name="円/楕円 1053"/>
            <p:cNvSpPr/>
            <p:nvPr/>
          </p:nvSpPr>
          <p:spPr bwMode="auto">
            <a:xfrm>
              <a:off x="4841900" y="315724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5" name="円/楕円 1054"/>
            <p:cNvSpPr/>
            <p:nvPr/>
          </p:nvSpPr>
          <p:spPr bwMode="auto">
            <a:xfrm>
              <a:off x="4956200" y="315724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6" name="円/楕円 1055"/>
            <p:cNvSpPr/>
            <p:nvPr/>
          </p:nvSpPr>
          <p:spPr bwMode="auto">
            <a:xfrm>
              <a:off x="5027637" y="3157240"/>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57" name="円/楕円 1056"/>
            <p:cNvSpPr/>
            <p:nvPr/>
          </p:nvSpPr>
          <p:spPr bwMode="auto">
            <a:xfrm>
              <a:off x="4475187" y="3085802"/>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8" name="円/楕円 1057"/>
            <p:cNvSpPr/>
            <p:nvPr/>
          </p:nvSpPr>
          <p:spPr bwMode="auto">
            <a:xfrm>
              <a:off x="4589487" y="3085802"/>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9" name="円/楕円 1058"/>
            <p:cNvSpPr/>
            <p:nvPr/>
          </p:nvSpPr>
          <p:spPr bwMode="auto">
            <a:xfrm>
              <a:off x="4660925" y="3085802"/>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60" name="円/楕円 1059"/>
            <p:cNvSpPr/>
            <p:nvPr/>
          </p:nvSpPr>
          <p:spPr bwMode="auto">
            <a:xfrm>
              <a:off x="4903812" y="40668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1" name="円/楕円 1060"/>
            <p:cNvSpPr/>
            <p:nvPr/>
          </p:nvSpPr>
          <p:spPr bwMode="auto">
            <a:xfrm>
              <a:off x="5018112" y="4014490"/>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2" name="円/楕円 1061"/>
            <p:cNvSpPr/>
            <p:nvPr/>
          </p:nvSpPr>
          <p:spPr bwMode="auto">
            <a:xfrm>
              <a:off x="4760937" y="41557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3" name="円/楕円 1062"/>
            <p:cNvSpPr/>
            <p:nvPr/>
          </p:nvSpPr>
          <p:spPr bwMode="auto">
            <a:xfrm>
              <a:off x="4913337" y="4157365"/>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4" name="円/楕円 1063"/>
            <p:cNvSpPr/>
            <p:nvPr/>
          </p:nvSpPr>
          <p:spPr bwMode="auto">
            <a:xfrm>
              <a:off x="4689500" y="4157365"/>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5" name="円/楕円 1064"/>
            <p:cNvSpPr/>
            <p:nvPr/>
          </p:nvSpPr>
          <p:spPr bwMode="auto">
            <a:xfrm>
              <a:off x="4618062" y="408592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6" name="円/楕円 1065"/>
            <p:cNvSpPr/>
            <p:nvPr/>
          </p:nvSpPr>
          <p:spPr bwMode="auto">
            <a:xfrm>
              <a:off x="4546625" y="4085927"/>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7" name="円/楕円 1066"/>
            <p:cNvSpPr/>
            <p:nvPr/>
          </p:nvSpPr>
          <p:spPr bwMode="auto">
            <a:xfrm>
              <a:off x="4475187" y="4014490"/>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8" name="円/楕円 1067"/>
            <p:cNvSpPr/>
            <p:nvPr/>
          </p:nvSpPr>
          <p:spPr bwMode="auto">
            <a:xfrm>
              <a:off x="4618062" y="422880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9" name="円/楕円 1068"/>
            <p:cNvSpPr/>
            <p:nvPr/>
          </p:nvSpPr>
          <p:spPr bwMode="auto">
            <a:xfrm>
              <a:off x="4913337" y="43081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0" name="円/楕円 1069"/>
            <p:cNvSpPr/>
            <p:nvPr/>
          </p:nvSpPr>
          <p:spPr bwMode="auto">
            <a:xfrm>
              <a:off x="5065737" y="4157365"/>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1" name="円/楕円 1070"/>
            <p:cNvSpPr/>
            <p:nvPr/>
          </p:nvSpPr>
          <p:spPr bwMode="auto">
            <a:xfrm>
              <a:off x="4903812" y="422880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2" name="円/楕円 1071"/>
            <p:cNvSpPr/>
            <p:nvPr/>
          </p:nvSpPr>
          <p:spPr bwMode="auto">
            <a:xfrm>
              <a:off x="4546625" y="4085927"/>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3" name="円/楕円 1072"/>
            <p:cNvSpPr/>
            <p:nvPr/>
          </p:nvSpPr>
          <p:spPr bwMode="auto">
            <a:xfrm>
              <a:off x="4403750" y="4174827"/>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4" name="円/楕円 1073"/>
            <p:cNvSpPr/>
            <p:nvPr/>
          </p:nvSpPr>
          <p:spPr bwMode="auto">
            <a:xfrm>
              <a:off x="4556150" y="4176415"/>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5" name="円/楕円 1074"/>
            <p:cNvSpPr/>
            <p:nvPr/>
          </p:nvSpPr>
          <p:spPr bwMode="auto">
            <a:xfrm>
              <a:off x="4357117" y="4169271"/>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6" name="円/楕円 1075"/>
            <p:cNvSpPr/>
            <p:nvPr/>
          </p:nvSpPr>
          <p:spPr bwMode="auto">
            <a:xfrm>
              <a:off x="4285680" y="4097833"/>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7" name="円/楕円 1076"/>
            <p:cNvSpPr/>
            <p:nvPr/>
          </p:nvSpPr>
          <p:spPr bwMode="auto">
            <a:xfrm>
              <a:off x="4214242" y="4097833"/>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8" name="円/楕円 1077"/>
            <p:cNvSpPr/>
            <p:nvPr/>
          </p:nvSpPr>
          <p:spPr bwMode="auto">
            <a:xfrm>
              <a:off x="4260875" y="4247852"/>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9" name="円/楕円 1078"/>
            <p:cNvSpPr/>
            <p:nvPr/>
          </p:nvSpPr>
          <p:spPr bwMode="auto">
            <a:xfrm>
              <a:off x="4546625" y="4247852"/>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0" name="円/楕円 1079"/>
            <p:cNvSpPr/>
            <p:nvPr/>
          </p:nvSpPr>
          <p:spPr bwMode="auto">
            <a:xfrm>
              <a:off x="4760937" y="42192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1" name="円/楕円 1080"/>
            <p:cNvSpPr/>
            <p:nvPr/>
          </p:nvSpPr>
          <p:spPr bwMode="auto">
            <a:xfrm>
              <a:off x="4618062" y="43081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2" name="円/楕円 1081"/>
            <p:cNvSpPr/>
            <p:nvPr/>
          </p:nvSpPr>
          <p:spPr bwMode="auto">
            <a:xfrm>
              <a:off x="4770462" y="4309765"/>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3" name="円/楕円 1082"/>
            <p:cNvSpPr/>
            <p:nvPr/>
          </p:nvSpPr>
          <p:spPr bwMode="auto">
            <a:xfrm>
              <a:off x="4546625" y="4309765"/>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4" name="円/楕円 1083"/>
            <p:cNvSpPr/>
            <p:nvPr/>
          </p:nvSpPr>
          <p:spPr bwMode="auto">
            <a:xfrm>
              <a:off x="4475187" y="423832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5" name="円/楕円 1084"/>
            <p:cNvSpPr/>
            <p:nvPr/>
          </p:nvSpPr>
          <p:spPr bwMode="auto">
            <a:xfrm>
              <a:off x="4403750" y="4238327"/>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6" name="円/楕円 1085"/>
            <p:cNvSpPr/>
            <p:nvPr/>
          </p:nvSpPr>
          <p:spPr bwMode="auto">
            <a:xfrm>
              <a:off x="4475187" y="438120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7" name="円/楕円 1086"/>
            <p:cNvSpPr/>
            <p:nvPr/>
          </p:nvSpPr>
          <p:spPr bwMode="auto">
            <a:xfrm>
              <a:off x="4760937" y="438120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8" name="円/楕円 1087"/>
            <p:cNvSpPr/>
            <p:nvPr/>
          </p:nvSpPr>
          <p:spPr bwMode="auto">
            <a:xfrm>
              <a:off x="5151462" y="394305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9" name="円/楕円 1088"/>
            <p:cNvSpPr/>
            <p:nvPr/>
          </p:nvSpPr>
          <p:spPr bwMode="auto">
            <a:xfrm>
              <a:off x="5008587" y="403195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0" name="円/楕円 1089"/>
            <p:cNvSpPr/>
            <p:nvPr/>
          </p:nvSpPr>
          <p:spPr bwMode="auto">
            <a:xfrm>
              <a:off x="5160987" y="4033540"/>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1" name="円/楕円 1090"/>
            <p:cNvSpPr/>
            <p:nvPr/>
          </p:nvSpPr>
          <p:spPr bwMode="auto">
            <a:xfrm>
              <a:off x="4937150" y="4033540"/>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2" name="円/楕円 1091"/>
            <p:cNvSpPr/>
            <p:nvPr/>
          </p:nvSpPr>
          <p:spPr bwMode="auto">
            <a:xfrm>
              <a:off x="4865712" y="396210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3" name="円/楕円 1092"/>
            <p:cNvSpPr/>
            <p:nvPr/>
          </p:nvSpPr>
          <p:spPr bwMode="auto">
            <a:xfrm>
              <a:off x="4794275" y="3962102"/>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4" name="円/楕円 1093"/>
            <p:cNvSpPr/>
            <p:nvPr/>
          </p:nvSpPr>
          <p:spPr bwMode="auto">
            <a:xfrm>
              <a:off x="4865712" y="41049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5" name="円/楕円 1094"/>
            <p:cNvSpPr/>
            <p:nvPr/>
          </p:nvSpPr>
          <p:spPr bwMode="auto">
            <a:xfrm>
              <a:off x="5151462" y="41049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6" name="円/楕円 1095"/>
            <p:cNvSpPr/>
            <p:nvPr/>
          </p:nvSpPr>
          <p:spPr bwMode="auto">
            <a:xfrm>
              <a:off x="4475187" y="3871615"/>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7" name="円/楕円 1096"/>
            <p:cNvSpPr/>
            <p:nvPr/>
          </p:nvSpPr>
          <p:spPr bwMode="auto">
            <a:xfrm>
              <a:off x="4357117" y="3953371"/>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8" name="円/楕円 1097"/>
            <p:cNvSpPr/>
            <p:nvPr/>
          </p:nvSpPr>
          <p:spPr bwMode="auto">
            <a:xfrm>
              <a:off x="4484712" y="396210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9" name="円/楕円 1098"/>
            <p:cNvSpPr/>
            <p:nvPr/>
          </p:nvSpPr>
          <p:spPr bwMode="auto">
            <a:xfrm>
              <a:off x="4285680" y="3954958"/>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0" name="円/楕円 1099"/>
            <p:cNvSpPr/>
            <p:nvPr/>
          </p:nvSpPr>
          <p:spPr bwMode="auto">
            <a:xfrm>
              <a:off x="4396459" y="4058677"/>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1" name="円/楕円 1100"/>
            <p:cNvSpPr/>
            <p:nvPr/>
          </p:nvSpPr>
          <p:spPr bwMode="auto">
            <a:xfrm>
              <a:off x="4061942" y="4166174"/>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2" name="円/楕円 1101"/>
            <p:cNvSpPr/>
            <p:nvPr/>
          </p:nvSpPr>
          <p:spPr bwMode="auto">
            <a:xfrm>
              <a:off x="4214242" y="4026396"/>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3" name="円/楕円 1102"/>
            <p:cNvSpPr/>
            <p:nvPr/>
          </p:nvSpPr>
          <p:spPr bwMode="auto">
            <a:xfrm>
              <a:off x="4475187" y="4033540"/>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4" name="円/楕円 1103"/>
            <p:cNvSpPr/>
            <p:nvPr/>
          </p:nvSpPr>
          <p:spPr bwMode="auto">
            <a:xfrm>
              <a:off x="5056212" y="42192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5" name="円/楕円 1104"/>
            <p:cNvSpPr/>
            <p:nvPr/>
          </p:nvSpPr>
          <p:spPr bwMode="auto">
            <a:xfrm>
              <a:off x="4913337" y="430817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6" name="円/楕円 1105"/>
            <p:cNvSpPr/>
            <p:nvPr/>
          </p:nvSpPr>
          <p:spPr bwMode="auto">
            <a:xfrm>
              <a:off x="5065737" y="4309765"/>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7" name="円/楕円 1106"/>
            <p:cNvSpPr/>
            <p:nvPr/>
          </p:nvSpPr>
          <p:spPr bwMode="auto">
            <a:xfrm>
              <a:off x="4841900" y="4309765"/>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8" name="円/楕円 1107"/>
            <p:cNvSpPr/>
            <p:nvPr/>
          </p:nvSpPr>
          <p:spPr bwMode="auto">
            <a:xfrm>
              <a:off x="4770462" y="4238327"/>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9" name="円/楕円 1108"/>
            <p:cNvSpPr/>
            <p:nvPr/>
          </p:nvSpPr>
          <p:spPr bwMode="auto">
            <a:xfrm>
              <a:off x="4699025" y="4238327"/>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0" name="円/楕円 1109"/>
            <p:cNvSpPr/>
            <p:nvPr/>
          </p:nvSpPr>
          <p:spPr bwMode="auto">
            <a:xfrm>
              <a:off x="4770462" y="438120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1" name="円/楕円 1110"/>
            <p:cNvSpPr/>
            <p:nvPr/>
          </p:nvSpPr>
          <p:spPr bwMode="auto">
            <a:xfrm>
              <a:off x="5056212" y="4381202"/>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2" name="円/楕円 1111"/>
            <p:cNvSpPr/>
            <p:nvPr/>
          </p:nvSpPr>
          <p:spPr bwMode="auto">
            <a:xfrm>
              <a:off x="6546875" y="3800177"/>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3" name="円/楕円 1112"/>
            <p:cNvSpPr/>
            <p:nvPr/>
          </p:nvSpPr>
          <p:spPr bwMode="auto">
            <a:xfrm>
              <a:off x="6404000" y="3943052"/>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4" name="円/楕円 1113"/>
            <p:cNvSpPr/>
            <p:nvPr/>
          </p:nvSpPr>
          <p:spPr bwMode="auto">
            <a:xfrm>
              <a:off x="6546875" y="3985915"/>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15" name="円/楕円 1114"/>
            <p:cNvSpPr/>
            <p:nvPr/>
          </p:nvSpPr>
          <p:spPr bwMode="auto">
            <a:xfrm>
              <a:off x="6699275" y="3800177"/>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6" name="円/楕円 1115"/>
            <p:cNvSpPr/>
            <p:nvPr/>
          </p:nvSpPr>
          <p:spPr bwMode="auto">
            <a:xfrm>
              <a:off x="6699275" y="3728740"/>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7" name="円/楕円 1116"/>
            <p:cNvSpPr/>
            <p:nvPr/>
          </p:nvSpPr>
          <p:spPr bwMode="auto">
            <a:xfrm>
              <a:off x="6556400" y="3871615"/>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8" name="円/楕円 1117"/>
            <p:cNvSpPr/>
            <p:nvPr/>
          </p:nvSpPr>
          <p:spPr bwMode="auto">
            <a:xfrm>
              <a:off x="6699275" y="3914477"/>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19" name="円/楕円 1118"/>
            <p:cNvSpPr/>
            <p:nvPr/>
          </p:nvSpPr>
          <p:spPr bwMode="auto">
            <a:xfrm>
              <a:off x="6332562" y="3952577"/>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0" name="円/楕円 1119"/>
            <p:cNvSpPr/>
            <p:nvPr/>
          </p:nvSpPr>
          <p:spPr bwMode="auto">
            <a:xfrm>
              <a:off x="6332562" y="3881140"/>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1" name="円/楕円 1120"/>
            <p:cNvSpPr/>
            <p:nvPr/>
          </p:nvSpPr>
          <p:spPr bwMode="auto">
            <a:xfrm>
              <a:off x="6189687" y="4024015"/>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2" name="円/楕円 1121"/>
            <p:cNvSpPr/>
            <p:nvPr/>
          </p:nvSpPr>
          <p:spPr bwMode="auto">
            <a:xfrm>
              <a:off x="6332562" y="4066877"/>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3" name="円/楕円 1122"/>
            <p:cNvSpPr/>
            <p:nvPr/>
          </p:nvSpPr>
          <p:spPr bwMode="auto">
            <a:xfrm>
              <a:off x="6423050" y="3771602"/>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4" name="円/楕円 1123"/>
            <p:cNvSpPr/>
            <p:nvPr/>
          </p:nvSpPr>
          <p:spPr bwMode="auto">
            <a:xfrm>
              <a:off x="6355236" y="3728740"/>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5" name="円/楕円 1124"/>
            <p:cNvSpPr/>
            <p:nvPr/>
          </p:nvSpPr>
          <p:spPr bwMode="auto">
            <a:xfrm>
              <a:off x="6230169" y="3896464"/>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6" name="円/楕円 1125"/>
            <p:cNvSpPr/>
            <p:nvPr/>
          </p:nvSpPr>
          <p:spPr bwMode="auto">
            <a:xfrm>
              <a:off x="6118250" y="3914477"/>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7" name="円/楕円 1126"/>
            <p:cNvSpPr/>
            <p:nvPr/>
          </p:nvSpPr>
          <p:spPr bwMode="auto">
            <a:xfrm>
              <a:off x="6361137" y="3859087"/>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8" name="円/楕円 1127"/>
            <p:cNvSpPr/>
            <p:nvPr/>
          </p:nvSpPr>
          <p:spPr bwMode="auto">
            <a:xfrm>
              <a:off x="6189687" y="3800177"/>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9" name="円/楕円 1128"/>
            <p:cNvSpPr/>
            <p:nvPr/>
          </p:nvSpPr>
          <p:spPr bwMode="auto">
            <a:xfrm>
              <a:off x="6046812" y="3943052"/>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0" name="円/楕円 1129"/>
            <p:cNvSpPr/>
            <p:nvPr/>
          </p:nvSpPr>
          <p:spPr bwMode="auto">
            <a:xfrm>
              <a:off x="6189687" y="3985915"/>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31" name="円/楕円 1130"/>
            <p:cNvSpPr/>
            <p:nvPr/>
          </p:nvSpPr>
          <p:spPr bwMode="auto">
            <a:xfrm>
              <a:off x="6306680" y="3762862"/>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2" name="円/楕円 1131"/>
            <p:cNvSpPr/>
            <p:nvPr/>
          </p:nvSpPr>
          <p:spPr bwMode="auto">
            <a:xfrm>
              <a:off x="6161112" y="3718549"/>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3" name="円/楕円 1132"/>
            <p:cNvSpPr/>
            <p:nvPr/>
          </p:nvSpPr>
          <p:spPr bwMode="auto">
            <a:xfrm>
              <a:off x="6455352" y="3715340"/>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4" name="円/楕円 1133"/>
            <p:cNvSpPr/>
            <p:nvPr/>
          </p:nvSpPr>
          <p:spPr bwMode="auto">
            <a:xfrm>
              <a:off x="6201075" y="3759074"/>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35" name="円/楕円 1134"/>
            <p:cNvSpPr/>
            <p:nvPr/>
          </p:nvSpPr>
          <p:spPr bwMode="auto">
            <a:xfrm>
              <a:off x="6589737" y="3943052"/>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6" name="円/楕円 1135"/>
            <p:cNvSpPr/>
            <p:nvPr/>
          </p:nvSpPr>
          <p:spPr bwMode="auto">
            <a:xfrm>
              <a:off x="6589737" y="3871615"/>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7" name="円/楕円 1136"/>
            <p:cNvSpPr/>
            <p:nvPr/>
          </p:nvSpPr>
          <p:spPr bwMode="auto">
            <a:xfrm>
              <a:off x="6446862" y="4014490"/>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8" name="円/楕円 1137"/>
            <p:cNvSpPr/>
            <p:nvPr/>
          </p:nvSpPr>
          <p:spPr bwMode="auto">
            <a:xfrm>
              <a:off x="6589737" y="4057352"/>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39" name="円/楕円 1138"/>
            <p:cNvSpPr/>
            <p:nvPr/>
          </p:nvSpPr>
          <p:spPr bwMode="auto">
            <a:xfrm>
              <a:off x="6732612" y="3657302"/>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0" name="円/楕円 1139"/>
            <p:cNvSpPr/>
            <p:nvPr/>
          </p:nvSpPr>
          <p:spPr bwMode="auto">
            <a:xfrm>
              <a:off x="6732612" y="3585865"/>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1" name="円/楕円 1140"/>
            <p:cNvSpPr/>
            <p:nvPr/>
          </p:nvSpPr>
          <p:spPr bwMode="auto">
            <a:xfrm>
              <a:off x="6589737" y="3728740"/>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2" name="円/楕円 1141"/>
            <p:cNvSpPr/>
            <p:nvPr/>
          </p:nvSpPr>
          <p:spPr bwMode="auto">
            <a:xfrm>
              <a:off x="6732612" y="3771602"/>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43" name="円/楕円 1142"/>
            <p:cNvSpPr/>
            <p:nvPr/>
          </p:nvSpPr>
          <p:spPr bwMode="auto">
            <a:xfrm>
              <a:off x="6804050" y="4104977"/>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4" name="円/楕円 1143"/>
            <p:cNvSpPr/>
            <p:nvPr/>
          </p:nvSpPr>
          <p:spPr bwMode="auto">
            <a:xfrm>
              <a:off x="6804050" y="4033540"/>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5" name="円/楕円 1144"/>
            <p:cNvSpPr/>
            <p:nvPr/>
          </p:nvSpPr>
          <p:spPr bwMode="auto">
            <a:xfrm>
              <a:off x="6661175" y="4176415"/>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6" name="円/楕円 1145"/>
            <p:cNvSpPr/>
            <p:nvPr/>
          </p:nvSpPr>
          <p:spPr bwMode="auto">
            <a:xfrm>
              <a:off x="6804050" y="4219277"/>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47" name="円/楕円 1146"/>
            <p:cNvSpPr/>
            <p:nvPr/>
          </p:nvSpPr>
          <p:spPr bwMode="auto">
            <a:xfrm>
              <a:off x="6946925" y="3871615"/>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8" name="円/楕円 1147"/>
            <p:cNvSpPr/>
            <p:nvPr/>
          </p:nvSpPr>
          <p:spPr bwMode="auto">
            <a:xfrm>
              <a:off x="6946925" y="3800177"/>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9" name="円/楕円 1148"/>
            <p:cNvSpPr/>
            <p:nvPr/>
          </p:nvSpPr>
          <p:spPr bwMode="auto">
            <a:xfrm>
              <a:off x="6804050" y="3943052"/>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0" name="円/楕円 1149"/>
            <p:cNvSpPr/>
            <p:nvPr/>
          </p:nvSpPr>
          <p:spPr bwMode="auto">
            <a:xfrm>
              <a:off x="6946925" y="3985915"/>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51" name="円/楕円 1150"/>
            <p:cNvSpPr/>
            <p:nvPr/>
          </p:nvSpPr>
          <p:spPr bwMode="auto">
            <a:xfrm>
              <a:off x="6484962" y="4104977"/>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2" name="円/楕円 1151"/>
            <p:cNvSpPr/>
            <p:nvPr/>
          </p:nvSpPr>
          <p:spPr bwMode="auto">
            <a:xfrm>
              <a:off x="6484962" y="4033540"/>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3" name="円/楕円 1152"/>
            <p:cNvSpPr/>
            <p:nvPr/>
          </p:nvSpPr>
          <p:spPr bwMode="auto">
            <a:xfrm>
              <a:off x="6342087" y="4176415"/>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4" name="円/楕円 1153"/>
            <p:cNvSpPr/>
            <p:nvPr/>
          </p:nvSpPr>
          <p:spPr bwMode="auto">
            <a:xfrm>
              <a:off x="6484962" y="4219277"/>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55" name="円/楕円 1154"/>
            <p:cNvSpPr/>
            <p:nvPr/>
          </p:nvSpPr>
          <p:spPr bwMode="auto">
            <a:xfrm>
              <a:off x="5770587" y="47288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6" name="円/楕円 1155"/>
            <p:cNvSpPr/>
            <p:nvPr/>
          </p:nvSpPr>
          <p:spPr bwMode="auto">
            <a:xfrm>
              <a:off x="5922987" y="47288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7" name="円/楕円 1156"/>
            <p:cNvSpPr/>
            <p:nvPr/>
          </p:nvSpPr>
          <p:spPr bwMode="auto">
            <a:xfrm>
              <a:off x="5832500" y="48003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8" name="円/楕円 1157"/>
            <p:cNvSpPr/>
            <p:nvPr/>
          </p:nvSpPr>
          <p:spPr bwMode="auto">
            <a:xfrm>
              <a:off x="5618187" y="4800302"/>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9" name="円/楕円 1158"/>
            <p:cNvSpPr/>
            <p:nvPr/>
          </p:nvSpPr>
          <p:spPr bwMode="auto">
            <a:xfrm>
              <a:off x="5546750" y="4585990"/>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0" name="円/楕円 1159"/>
            <p:cNvSpPr/>
            <p:nvPr/>
          </p:nvSpPr>
          <p:spPr bwMode="auto">
            <a:xfrm>
              <a:off x="6018237" y="4657427"/>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1" name="円/楕円 1160"/>
            <p:cNvSpPr/>
            <p:nvPr/>
          </p:nvSpPr>
          <p:spPr bwMode="auto">
            <a:xfrm>
              <a:off x="5984900" y="4585990"/>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2" name="円/楕円 1161"/>
            <p:cNvSpPr/>
            <p:nvPr/>
          </p:nvSpPr>
          <p:spPr bwMode="auto">
            <a:xfrm>
              <a:off x="5984900" y="48003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63" name="円/楕円 1162"/>
            <p:cNvSpPr/>
            <p:nvPr/>
          </p:nvSpPr>
          <p:spPr bwMode="auto">
            <a:xfrm>
              <a:off x="5413400" y="4657427"/>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4" name="円/楕円 1163"/>
            <p:cNvSpPr/>
            <p:nvPr/>
          </p:nvSpPr>
          <p:spPr bwMode="auto">
            <a:xfrm>
              <a:off x="5565800" y="4657427"/>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5" name="円/楕円 1164"/>
            <p:cNvSpPr/>
            <p:nvPr/>
          </p:nvSpPr>
          <p:spPr bwMode="auto">
            <a:xfrm>
              <a:off x="5475312" y="47288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6" name="円/楕円 1165"/>
            <p:cNvSpPr/>
            <p:nvPr/>
          </p:nvSpPr>
          <p:spPr bwMode="auto">
            <a:xfrm>
              <a:off x="5261000" y="4728865"/>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7" name="円/楕円 1166"/>
            <p:cNvSpPr/>
            <p:nvPr/>
          </p:nvSpPr>
          <p:spPr bwMode="auto">
            <a:xfrm>
              <a:off x="5627712" y="47288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68" name="円/楕円 1167"/>
            <p:cNvSpPr/>
            <p:nvPr/>
          </p:nvSpPr>
          <p:spPr bwMode="auto">
            <a:xfrm>
              <a:off x="5413400" y="451455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9" name="円/楕円 1168"/>
            <p:cNvSpPr/>
            <p:nvPr/>
          </p:nvSpPr>
          <p:spPr bwMode="auto">
            <a:xfrm>
              <a:off x="5565800" y="451455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0" name="円/楕円 1169"/>
            <p:cNvSpPr/>
            <p:nvPr/>
          </p:nvSpPr>
          <p:spPr bwMode="auto">
            <a:xfrm>
              <a:off x="5475312" y="4585990"/>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1" name="円/楕円 1170"/>
            <p:cNvSpPr/>
            <p:nvPr/>
          </p:nvSpPr>
          <p:spPr bwMode="auto">
            <a:xfrm>
              <a:off x="5261000" y="4585990"/>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2" name="円/楕円 1171"/>
            <p:cNvSpPr/>
            <p:nvPr/>
          </p:nvSpPr>
          <p:spPr bwMode="auto">
            <a:xfrm>
              <a:off x="5627712" y="4585990"/>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73" name="円/楕円 1172"/>
            <p:cNvSpPr/>
            <p:nvPr/>
          </p:nvSpPr>
          <p:spPr bwMode="auto">
            <a:xfrm>
              <a:off x="6161112" y="4657427"/>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4" name="円/楕円 1173"/>
            <p:cNvSpPr/>
            <p:nvPr/>
          </p:nvSpPr>
          <p:spPr bwMode="auto">
            <a:xfrm>
              <a:off x="6313512" y="4657427"/>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5" name="円/楕円 1174"/>
            <p:cNvSpPr/>
            <p:nvPr/>
          </p:nvSpPr>
          <p:spPr bwMode="auto">
            <a:xfrm>
              <a:off x="6223025" y="4728865"/>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6" name="円/楕円 1175"/>
            <p:cNvSpPr/>
            <p:nvPr/>
          </p:nvSpPr>
          <p:spPr bwMode="auto">
            <a:xfrm>
              <a:off x="6008712" y="47288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7" name="円/楕円 1176"/>
            <p:cNvSpPr/>
            <p:nvPr/>
          </p:nvSpPr>
          <p:spPr bwMode="auto">
            <a:xfrm>
              <a:off x="6375425" y="4728865"/>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78" name="円/楕円 1177"/>
            <p:cNvSpPr/>
            <p:nvPr/>
          </p:nvSpPr>
          <p:spPr bwMode="auto">
            <a:xfrm>
              <a:off x="5842025" y="48003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9" name="円/楕円 1178"/>
            <p:cNvSpPr/>
            <p:nvPr/>
          </p:nvSpPr>
          <p:spPr bwMode="auto">
            <a:xfrm>
              <a:off x="5994425" y="48003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0" name="円/楕円 1179"/>
            <p:cNvSpPr/>
            <p:nvPr/>
          </p:nvSpPr>
          <p:spPr bwMode="auto">
            <a:xfrm>
              <a:off x="5903937" y="4871740"/>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1" name="円/楕円 1180"/>
            <p:cNvSpPr/>
            <p:nvPr/>
          </p:nvSpPr>
          <p:spPr bwMode="auto">
            <a:xfrm>
              <a:off x="5689625" y="4871740"/>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2" name="円/楕円 1181"/>
            <p:cNvSpPr/>
            <p:nvPr/>
          </p:nvSpPr>
          <p:spPr bwMode="auto">
            <a:xfrm>
              <a:off x="6056337" y="4871740"/>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83" name="円/楕円 1182"/>
            <p:cNvSpPr/>
            <p:nvPr/>
          </p:nvSpPr>
          <p:spPr bwMode="auto">
            <a:xfrm>
              <a:off x="5484837" y="48431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4" name="円/楕円 1183"/>
            <p:cNvSpPr/>
            <p:nvPr/>
          </p:nvSpPr>
          <p:spPr bwMode="auto">
            <a:xfrm>
              <a:off x="5637237" y="48431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5" name="円/楕円 1184"/>
            <p:cNvSpPr/>
            <p:nvPr/>
          </p:nvSpPr>
          <p:spPr bwMode="auto">
            <a:xfrm>
              <a:off x="5546750" y="49146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6" name="円/楕円 1185"/>
            <p:cNvSpPr/>
            <p:nvPr/>
          </p:nvSpPr>
          <p:spPr bwMode="auto">
            <a:xfrm>
              <a:off x="5332437" y="4914602"/>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7" name="円/楕円 1186"/>
            <p:cNvSpPr/>
            <p:nvPr/>
          </p:nvSpPr>
          <p:spPr bwMode="auto">
            <a:xfrm>
              <a:off x="5699150" y="49146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88" name="円/楕円 1187"/>
            <p:cNvSpPr/>
            <p:nvPr/>
          </p:nvSpPr>
          <p:spPr bwMode="auto">
            <a:xfrm>
              <a:off x="5199087" y="47288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9" name="円/楕円 1188"/>
            <p:cNvSpPr/>
            <p:nvPr/>
          </p:nvSpPr>
          <p:spPr bwMode="auto">
            <a:xfrm>
              <a:off x="5351487" y="47288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0" name="円/楕円 1189"/>
            <p:cNvSpPr/>
            <p:nvPr/>
          </p:nvSpPr>
          <p:spPr bwMode="auto">
            <a:xfrm>
              <a:off x="5261000" y="48003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1" name="円/楕円 1190"/>
            <p:cNvSpPr/>
            <p:nvPr/>
          </p:nvSpPr>
          <p:spPr bwMode="auto">
            <a:xfrm>
              <a:off x="5046687" y="4800302"/>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2" name="円/楕円 1191"/>
            <p:cNvSpPr/>
            <p:nvPr/>
          </p:nvSpPr>
          <p:spPr bwMode="auto">
            <a:xfrm>
              <a:off x="5413400" y="48003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93" name="円/楕円 1192"/>
            <p:cNvSpPr/>
            <p:nvPr/>
          </p:nvSpPr>
          <p:spPr bwMode="auto">
            <a:xfrm>
              <a:off x="5127650" y="451455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4" name="円/楕円 1193"/>
            <p:cNvSpPr/>
            <p:nvPr/>
          </p:nvSpPr>
          <p:spPr bwMode="auto">
            <a:xfrm>
              <a:off x="5280050" y="451455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5" name="円/楕円 1194"/>
            <p:cNvSpPr/>
            <p:nvPr/>
          </p:nvSpPr>
          <p:spPr bwMode="auto">
            <a:xfrm>
              <a:off x="5189562" y="4585990"/>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6" name="円/楕円 1195"/>
            <p:cNvSpPr/>
            <p:nvPr/>
          </p:nvSpPr>
          <p:spPr bwMode="auto">
            <a:xfrm>
              <a:off x="4975250" y="4585990"/>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7" name="円/楕円 1196"/>
            <p:cNvSpPr/>
            <p:nvPr/>
          </p:nvSpPr>
          <p:spPr bwMode="auto">
            <a:xfrm>
              <a:off x="5341962" y="4585990"/>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98" name="円/楕円 1197"/>
            <p:cNvSpPr/>
            <p:nvPr/>
          </p:nvSpPr>
          <p:spPr bwMode="auto">
            <a:xfrm>
              <a:off x="6089675" y="48003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9" name="円/楕円 1198"/>
            <p:cNvSpPr/>
            <p:nvPr/>
          </p:nvSpPr>
          <p:spPr bwMode="auto">
            <a:xfrm>
              <a:off x="6242075" y="48003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0" name="円/楕円 1199"/>
            <p:cNvSpPr/>
            <p:nvPr/>
          </p:nvSpPr>
          <p:spPr bwMode="auto">
            <a:xfrm>
              <a:off x="6151587" y="4871740"/>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1" name="円/楕円 1200"/>
            <p:cNvSpPr/>
            <p:nvPr/>
          </p:nvSpPr>
          <p:spPr bwMode="auto">
            <a:xfrm>
              <a:off x="5937275" y="4871740"/>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2" name="円/楕円 1201"/>
            <p:cNvSpPr/>
            <p:nvPr/>
          </p:nvSpPr>
          <p:spPr bwMode="auto">
            <a:xfrm>
              <a:off x="6303987" y="4871740"/>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203" name="円/楕円 1202"/>
            <p:cNvSpPr/>
            <p:nvPr/>
          </p:nvSpPr>
          <p:spPr bwMode="auto">
            <a:xfrm>
              <a:off x="5770587" y="4914602"/>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4" name="円/楕円 1203"/>
            <p:cNvSpPr/>
            <p:nvPr/>
          </p:nvSpPr>
          <p:spPr bwMode="auto">
            <a:xfrm>
              <a:off x="5922987" y="4914602"/>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5" name="円/楕円 1204"/>
            <p:cNvSpPr/>
            <p:nvPr/>
          </p:nvSpPr>
          <p:spPr bwMode="auto">
            <a:xfrm>
              <a:off x="5832500" y="4986040"/>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6" name="円/楕円 1205"/>
            <p:cNvSpPr/>
            <p:nvPr/>
          </p:nvSpPr>
          <p:spPr bwMode="auto">
            <a:xfrm>
              <a:off x="5618187" y="4986040"/>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7" name="円/楕円 1206"/>
            <p:cNvSpPr/>
            <p:nvPr/>
          </p:nvSpPr>
          <p:spPr bwMode="auto">
            <a:xfrm>
              <a:off x="5984900" y="4986040"/>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208" name="円/楕円 1207"/>
            <p:cNvSpPr/>
            <p:nvPr/>
          </p:nvSpPr>
          <p:spPr bwMode="auto">
            <a:xfrm>
              <a:off x="5922987" y="48812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9" name="円/楕円 1208"/>
            <p:cNvSpPr/>
            <p:nvPr/>
          </p:nvSpPr>
          <p:spPr bwMode="auto">
            <a:xfrm>
              <a:off x="6075387" y="4881265"/>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0" name="円/楕円 1209"/>
            <p:cNvSpPr/>
            <p:nvPr/>
          </p:nvSpPr>
          <p:spPr bwMode="auto">
            <a:xfrm>
              <a:off x="5984900" y="49527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1" name="円/楕円 1210"/>
            <p:cNvSpPr/>
            <p:nvPr/>
          </p:nvSpPr>
          <p:spPr bwMode="auto">
            <a:xfrm>
              <a:off x="5770587" y="4952702"/>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2" name="円/楕円 1211"/>
            <p:cNvSpPr/>
            <p:nvPr/>
          </p:nvSpPr>
          <p:spPr bwMode="auto">
            <a:xfrm>
              <a:off x="6137300" y="4952702"/>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213" name="円/楕円 1212"/>
            <p:cNvSpPr/>
            <p:nvPr/>
          </p:nvSpPr>
          <p:spPr bwMode="auto">
            <a:xfrm>
              <a:off x="3098177" y="41694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4" name="円/楕円 1213"/>
            <p:cNvSpPr/>
            <p:nvPr/>
          </p:nvSpPr>
          <p:spPr bwMode="auto">
            <a:xfrm>
              <a:off x="3290516" y="42742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5" name="円/楕円 1214"/>
            <p:cNvSpPr/>
            <p:nvPr/>
          </p:nvSpPr>
          <p:spPr bwMode="auto">
            <a:xfrm>
              <a:off x="3395291" y="420280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6" name="円/楕円 1215"/>
            <p:cNvSpPr/>
            <p:nvPr/>
          </p:nvSpPr>
          <p:spPr bwMode="auto">
            <a:xfrm>
              <a:off x="3323853" y="41313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7" name="円/楕円 1216"/>
            <p:cNvSpPr/>
            <p:nvPr/>
          </p:nvSpPr>
          <p:spPr bwMode="auto">
            <a:xfrm>
              <a:off x="3195290" y="3952652"/>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8" name="円/楕円 1217"/>
            <p:cNvSpPr/>
            <p:nvPr/>
          </p:nvSpPr>
          <p:spPr bwMode="auto">
            <a:xfrm>
              <a:off x="3052415" y="3881215"/>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9" name="円/楕円 1218"/>
            <p:cNvSpPr/>
            <p:nvPr/>
          </p:nvSpPr>
          <p:spPr bwMode="auto">
            <a:xfrm>
              <a:off x="3009553" y="3809777"/>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0" name="円/楕円 1219"/>
            <p:cNvSpPr/>
            <p:nvPr/>
          </p:nvSpPr>
          <p:spPr bwMode="auto">
            <a:xfrm>
              <a:off x="2495179" y="3767039"/>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1" name="円/楕円 1220"/>
            <p:cNvSpPr/>
            <p:nvPr/>
          </p:nvSpPr>
          <p:spPr bwMode="auto">
            <a:xfrm>
              <a:off x="2866678" y="3738340"/>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2" name="円/楕円 1221"/>
            <p:cNvSpPr/>
            <p:nvPr/>
          </p:nvSpPr>
          <p:spPr bwMode="auto">
            <a:xfrm>
              <a:off x="2423741" y="384562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3" name="円/楕円 1222"/>
            <p:cNvSpPr/>
            <p:nvPr/>
          </p:nvSpPr>
          <p:spPr bwMode="auto">
            <a:xfrm>
              <a:off x="2495178" y="39170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4" name="円/楕円 1223"/>
            <p:cNvSpPr/>
            <p:nvPr/>
          </p:nvSpPr>
          <p:spPr bwMode="auto">
            <a:xfrm>
              <a:off x="2352303" y="39170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5" name="円/楕円 1224"/>
            <p:cNvSpPr/>
            <p:nvPr/>
          </p:nvSpPr>
          <p:spPr bwMode="auto">
            <a:xfrm>
              <a:off x="3290516" y="44266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6" name="円/楕円 1225"/>
            <p:cNvSpPr/>
            <p:nvPr/>
          </p:nvSpPr>
          <p:spPr bwMode="auto">
            <a:xfrm>
              <a:off x="2280866" y="384562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7" name="円/楕円 1226"/>
            <p:cNvSpPr/>
            <p:nvPr/>
          </p:nvSpPr>
          <p:spPr bwMode="auto">
            <a:xfrm>
              <a:off x="2352303" y="39170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8" name="円/楕円 1227"/>
            <p:cNvSpPr/>
            <p:nvPr/>
          </p:nvSpPr>
          <p:spPr bwMode="auto">
            <a:xfrm>
              <a:off x="2209428" y="39170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9" name="円/楕円 1228"/>
            <p:cNvSpPr/>
            <p:nvPr/>
          </p:nvSpPr>
          <p:spPr bwMode="auto">
            <a:xfrm>
              <a:off x="2055441" y="391705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0" name="円/楕円 1229"/>
            <p:cNvSpPr/>
            <p:nvPr/>
          </p:nvSpPr>
          <p:spPr bwMode="auto">
            <a:xfrm>
              <a:off x="2126878" y="3988496"/>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1" name="円/楕円 1230"/>
            <p:cNvSpPr/>
            <p:nvPr/>
          </p:nvSpPr>
          <p:spPr bwMode="auto">
            <a:xfrm>
              <a:off x="1984003" y="3988496"/>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2" name="円/楕円 1231"/>
            <p:cNvSpPr/>
            <p:nvPr/>
          </p:nvSpPr>
          <p:spPr bwMode="auto">
            <a:xfrm>
              <a:off x="1923678" y="40313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3" name="円/楕円 1232"/>
            <p:cNvSpPr/>
            <p:nvPr/>
          </p:nvSpPr>
          <p:spPr bwMode="auto">
            <a:xfrm>
              <a:off x="1995116" y="410279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4" name="円/楕円 1233"/>
            <p:cNvSpPr/>
            <p:nvPr/>
          </p:nvSpPr>
          <p:spPr bwMode="auto">
            <a:xfrm>
              <a:off x="1852241" y="410279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5" name="円/楕円 1234"/>
            <p:cNvSpPr/>
            <p:nvPr/>
          </p:nvSpPr>
          <p:spPr bwMode="auto">
            <a:xfrm>
              <a:off x="1923678" y="41742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6" name="円/楕円 1235"/>
            <p:cNvSpPr/>
            <p:nvPr/>
          </p:nvSpPr>
          <p:spPr bwMode="auto">
            <a:xfrm>
              <a:off x="1995116" y="42456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7" name="円/楕円 1236"/>
            <p:cNvSpPr/>
            <p:nvPr/>
          </p:nvSpPr>
          <p:spPr bwMode="auto">
            <a:xfrm>
              <a:off x="1852241" y="42456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8" name="円/楕円 1237"/>
            <p:cNvSpPr/>
            <p:nvPr/>
          </p:nvSpPr>
          <p:spPr bwMode="auto">
            <a:xfrm>
              <a:off x="2066553" y="431710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9" name="円/楕円 1238"/>
            <p:cNvSpPr/>
            <p:nvPr/>
          </p:nvSpPr>
          <p:spPr bwMode="auto">
            <a:xfrm>
              <a:off x="2137991" y="43885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0" name="円/楕円 1239"/>
            <p:cNvSpPr/>
            <p:nvPr/>
          </p:nvSpPr>
          <p:spPr bwMode="auto">
            <a:xfrm>
              <a:off x="1995116" y="43885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1" name="円/楕円 1240"/>
            <p:cNvSpPr/>
            <p:nvPr/>
          </p:nvSpPr>
          <p:spPr bwMode="auto">
            <a:xfrm>
              <a:off x="2252291" y="441712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2" name="円/楕円 1241"/>
            <p:cNvSpPr/>
            <p:nvPr/>
          </p:nvSpPr>
          <p:spPr bwMode="auto">
            <a:xfrm>
              <a:off x="2323728" y="44885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3" name="円/楕円 1242"/>
            <p:cNvSpPr/>
            <p:nvPr/>
          </p:nvSpPr>
          <p:spPr bwMode="auto">
            <a:xfrm>
              <a:off x="2180853" y="44885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4" name="円/楕円 1243"/>
            <p:cNvSpPr/>
            <p:nvPr/>
          </p:nvSpPr>
          <p:spPr bwMode="auto">
            <a:xfrm>
              <a:off x="2466603" y="4388546"/>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5" name="円/楕円 1244"/>
            <p:cNvSpPr/>
            <p:nvPr/>
          </p:nvSpPr>
          <p:spPr bwMode="auto">
            <a:xfrm>
              <a:off x="2538041" y="44599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6" name="円/楕円 1245"/>
            <p:cNvSpPr/>
            <p:nvPr/>
          </p:nvSpPr>
          <p:spPr bwMode="auto">
            <a:xfrm>
              <a:off x="2395166" y="44599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7" name="円/楕円 1246"/>
            <p:cNvSpPr/>
            <p:nvPr/>
          </p:nvSpPr>
          <p:spPr bwMode="auto">
            <a:xfrm>
              <a:off x="2433266" y="42456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8" name="円/楕円 1247"/>
            <p:cNvSpPr/>
            <p:nvPr/>
          </p:nvSpPr>
          <p:spPr bwMode="auto">
            <a:xfrm>
              <a:off x="2504703" y="431710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9" name="円/楕円 1248"/>
            <p:cNvSpPr/>
            <p:nvPr/>
          </p:nvSpPr>
          <p:spPr bwMode="auto">
            <a:xfrm>
              <a:off x="2361828" y="431710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0" name="円/楕円 1249"/>
            <p:cNvSpPr/>
            <p:nvPr/>
          </p:nvSpPr>
          <p:spPr bwMode="auto">
            <a:xfrm>
              <a:off x="2680916" y="441712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1" name="円/楕円 1250"/>
            <p:cNvSpPr/>
            <p:nvPr/>
          </p:nvSpPr>
          <p:spPr bwMode="auto">
            <a:xfrm>
              <a:off x="2752353" y="44885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2" name="円/楕円 1251"/>
            <p:cNvSpPr/>
            <p:nvPr/>
          </p:nvSpPr>
          <p:spPr bwMode="auto">
            <a:xfrm>
              <a:off x="2609478" y="44885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3" name="円/楕円 1252"/>
            <p:cNvSpPr/>
            <p:nvPr/>
          </p:nvSpPr>
          <p:spPr bwMode="auto">
            <a:xfrm>
              <a:off x="2895228" y="441712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4" name="円/楕円 1253"/>
            <p:cNvSpPr/>
            <p:nvPr/>
          </p:nvSpPr>
          <p:spPr bwMode="auto">
            <a:xfrm>
              <a:off x="2966666" y="448855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5" name="円/楕円 1254"/>
            <p:cNvSpPr/>
            <p:nvPr/>
          </p:nvSpPr>
          <p:spPr bwMode="auto">
            <a:xfrm>
              <a:off x="2823791" y="448855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6" name="円/楕円 1255"/>
            <p:cNvSpPr/>
            <p:nvPr/>
          </p:nvSpPr>
          <p:spPr bwMode="auto">
            <a:xfrm>
              <a:off x="3109541" y="43456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7" name="円/楕円 1256"/>
            <p:cNvSpPr/>
            <p:nvPr/>
          </p:nvSpPr>
          <p:spPr bwMode="auto">
            <a:xfrm>
              <a:off x="3180978" y="441712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8" name="円/楕円 1257"/>
            <p:cNvSpPr/>
            <p:nvPr/>
          </p:nvSpPr>
          <p:spPr bwMode="auto">
            <a:xfrm>
              <a:off x="3038103" y="441712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9" name="円/楕円 1258"/>
            <p:cNvSpPr/>
            <p:nvPr/>
          </p:nvSpPr>
          <p:spPr bwMode="auto">
            <a:xfrm>
              <a:off x="2692831" y="3822326"/>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0" name="円/楕円 1259"/>
            <p:cNvSpPr/>
            <p:nvPr/>
          </p:nvSpPr>
          <p:spPr bwMode="auto">
            <a:xfrm>
              <a:off x="2795240" y="3738340"/>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1" name="円/楕円 1260"/>
            <p:cNvSpPr/>
            <p:nvPr/>
          </p:nvSpPr>
          <p:spPr bwMode="auto">
            <a:xfrm>
              <a:off x="2923803" y="384562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2" name="円/楕円 1261"/>
            <p:cNvSpPr/>
            <p:nvPr/>
          </p:nvSpPr>
          <p:spPr bwMode="auto">
            <a:xfrm>
              <a:off x="3323853" y="4274246"/>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3" name="円/楕円 1262"/>
            <p:cNvSpPr/>
            <p:nvPr/>
          </p:nvSpPr>
          <p:spPr bwMode="auto">
            <a:xfrm>
              <a:off x="3395291" y="43456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4" name="円/楕円 1263"/>
            <p:cNvSpPr/>
            <p:nvPr/>
          </p:nvSpPr>
          <p:spPr bwMode="auto">
            <a:xfrm>
              <a:off x="3132964" y="4306962"/>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5" name="円/楕円 1264"/>
            <p:cNvSpPr/>
            <p:nvPr/>
          </p:nvSpPr>
          <p:spPr bwMode="auto">
            <a:xfrm>
              <a:off x="3266728" y="3890740"/>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6" name="円/楕円 1265"/>
            <p:cNvSpPr/>
            <p:nvPr/>
          </p:nvSpPr>
          <p:spPr bwMode="auto">
            <a:xfrm>
              <a:off x="3609603" y="40694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7" name="円/楕円 1266"/>
            <p:cNvSpPr/>
            <p:nvPr/>
          </p:nvSpPr>
          <p:spPr bwMode="auto">
            <a:xfrm>
              <a:off x="3466728" y="40694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8" name="円/楕円 1267"/>
            <p:cNvSpPr/>
            <p:nvPr/>
          </p:nvSpPr>
          <p:spPr bwMode="auto">
            <a:xfrm>
              <a:off x="3609603" y="41742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9" name="円/楕円 1268"/>
            <p:cNvSpPr/>
            <p:nvPr/>
          </p:nvSpPr>
          <p:spPr bwMode="auto">
            <a:xfrm>
              <a:off x="3681041" y="42456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0" name="円/楕円 1269"/>
            <p:cNvSpPr/>
            <p:nvPr/>
          </p:nvSpPr>
          <p:spPr bwMode="auto">
            <a:xfrm>
              <a:off x="3538166" y="42456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1" name="円/楕円 1270"/>
            <p:cNvSpPr/>
            <p:nvPr/>
          </p:nvSpPr>
          <p:spPr bwMode="auto">
            <a:xfrm>
              <a:off x="3466728" y="431710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2" name="円/楕円 1271"/>
            <p:cNvSpPr/>
            <p:nvPr/>
          </p:nvSpPr>
          <p:spPr bwMode="auto">
            <a:xfrm>
              <a:off x="3538166" y="43885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3" name="円/楕円 1272"/>
            <p:cNvSpPr/>
            <p:nvPr/>
          </p:nvSpPr>
          <p:spPr bwMode="auto">
            <a:xfrm>
              <a:off x="3395291" y="43885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4" name="円/楕円 1273"/>
            <p:cNvSpPr/>
            <p:nvPr/>
          </p:nvSpPr>
          <p:spPr bwMode="auto">
            <a:xfrm>
              <a:off x="2635696" y="3717032"/>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5" name="円/楕円 1274"/>
            <p:cNvSpPr/>
            <p:nvPr/>
          </p:nvSpPr>
          <p:spPr bwMode="auto">
            <a:xfrm>
              <a:off x="2646760" y="3790749"/>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6" name="円/楕円 1275"/>
            <p:cNvSpPr/>
            <p:nvPr/>
          </p:nvSpPr>
          <p:spPr bwMode="auto">
            <a:xfrm>
              <a:off x="2980978" y="3738340"/>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7" name="円/楕円 1276"/>
            <p:cNvSpPr/>
            <p:nvPr/>
          </p:nvSpPr>
          <p:spPr bwMode="auto">
            <a:xfrm>
              <a:off x="2819400" y="338030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8" name="円/楕円 1277"/>
            <p:cNvSpPr/>
            <p:nvPr/>
          </p:nvSpPr>
          <p:spPr bwMode="auto">
            <a:xfrm>
              <a:off x="2623763" y="3835896"/>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9" name="円/楕円 1278"/>
            <p:cNvSpPr/>
            <p:nvPr/>
          </p:nvSpPr>
          <p:spPr bwMode="auto">
            <a:xfrm>
              <a:off x="3195290" y="3738340"/>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0" name="円/楕円 1279"/>
            <p:cNvSpPr/>
            <p:nvPr/>
          </p:nvSpPr>
          <p:spPr bwMode="auto">
            <a:xfrm>
              <a:off x="3033712" y="3604146"/>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1" name="円/楕円 1280"/>
            <p:cNvSpPr/>
            <p:nvPr/>
          </p:nvSpPr>
          <p:spPr bwMode="auto">
            <a:xfrm>
              <a:off x="3823916" y="406945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2" name="円/楕円 1281"/>
            <p:cNvSpPr/>
            <p:nvPr/>
          </p:nvSpPr>
          <p:spPr bwMode="auto">
            <a:xfrm>
              <a:off x="3681041" y="406945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3" name="円/楕円 1282"/>
            <p:cNvSpPr/>
            <p:nvPr/>
          </p:nvSpPr>
          <p:spPr bwMode="auto">
            <a:xfrm>
              <a:off x="3823916" y="417423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4" name="円/楕円 1283"/>
            <p:cNvSpPr/>
            <p:nvPr/>
          </p:nvSpPr>
          <p:spPr bwMode="auto">
            <a:xfrm>
              <a:off x="3732237" y="4414540"/>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5" name="円/楕円 1284"/>
            <p:cNvSpPr/>
            <p:nvPr/>
          </p:nvSpPr>
          <p:spPr bwMode="auto">
            <a:xfrm>
              <a:off x="3752478" y="42456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6" name="円/楕円 1285"/>
            <p:cNvSpPr/>
            <p:nvPr/>
          </p:nvSpPr>
          <p:spPr bwMode="auto">
            <a:xfrm>
              <a:off x="2433266" y="399802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7" name="円/楕円 1286"/>
            <p:cNvSpPr/>
            <p:nvPr/>
          </p:nvSpPr>
          <p:spPr bwMode="auto">
            <a:xfrm>
              <a:off x="2504703" y="40694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8" name="円/楕円 1287"/>
            <p:cNvSpPr/>
            <p:nvPr/>
          </p:nvSpPr>
          <p:spPr bwMode="auto">
            <a:xfrm>
              <a:off x="2361828" y="40694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9" name="円/楕円 1288"/>
            <p:cNvSpPr/>
            <p:nvPr/>
          </p:nvSpPr>
          <p:spPr bwMode="auto">
            <a:xfrm>
              <a:off x="3752478" y="42123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0" name="円/楕円 1289"/>
            <p:cNvSpPr/>
            <p:nvPr/>
          </p:nvSpPr>
          <p:spPr bwMode="auto">
            <a:xfrm>
              <a:off x="3823916" y="42837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1" name="円/楕円 1290"/>
            <p:cNvSpPr/>
            <p:nvPr/>
          </p:nvSpPr>
          <p:spPr bwMode="auto">
            <a:xfrm>
              <a:off x="3823916" y="43885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2" name="円/楕円 1291"/>
            <p:cNvSpPr/>
            <p:nvPr/>
          </p:nvSpPr>
          <p:spPr bwMode="auto">
            <a:xfrm>
              <a:off x="3732237" y="4628852"/>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3" name="円/楕円 1292"/>
            <p:cNvSpPr/>
            <p:nvPr/>
          </p:nvSpPr>
          <p:spPr bwMode="auto">
            <a:xfrm>
              <a:off x="3752478" y="445998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4" name="円/楕円 1293"/>
            <p:cNvSpPr/>
            <p:nvPr/>
          </p:nvSpPr>
          <p:spPr bwMode="auto">
            <a:xfrm>
              <a:off x="3265016" y="3970561"/>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5" name="円/楕円 1294"/>
            <p:cNvSpPr/>
            <p:nvPr/>
          </p:nvSpPr>
          <p:spPr bwMode="auto">
            <a:xfrm>
              <a:off x="3803675" y="4381202"/>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6" name="円/楕円 1295"/>
            <p:cNvSpPr/>
            <p:nvPr/>
          </p:nvSpPr>
          <p:spPr bwMode="auto">
            <a:xfrm>
              <a:off x="3014134" y="456932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7" name="円/楕円 1296"/>
            <p:cNvSpPr/>
            <p:nvPr/>
          </p:nvSpPr>
          <p:spPr bwMode="auto">
            <a:xfrm>
              <a:off x="1955729" y="4728877"/>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8" name="円/楕円 1297"/>
            <p:cNvSpPr/>
            <p:nvPr/>
          </p:nvSpPr>
          <p:spPr bwMode="auto">
            <a:xfrm>
              <a:off x="3875112" y="4557415"/>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9" name="円/楕円 1298"/>
            <p:cNvSpPr/>
            <p:nvPr/>
          </p:nvSpPr>
          <p:spPr bwMode="auto">
            <a:xfrm>
              <a:off x="3323853" y="430976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0" name="円/楕円 1299"/>
            <p:cNvSpPr/>
            <p:nvPr/>
          </p:nvSpPr>
          <p:spPr bwMode="auto">
            <a:xfrm>
              <a:off x="3803675" y="4628852"/>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1" name="円/楕円 1300"/>
            <p:cNvSpPr/>
            <p:nvPr/>
          </p:nvSpPr>
          <p:spPr bwMode="auto">
            <a:xfrm>
              <a:off x="3690566" y="415042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2" name="円/楕円 1301"/>
            <p:cNvSpPr/>
            <p:nvPr/>
          </p:nvSpPr>
          <p:spPr bwMode="auto">
            <a:xfrm>
              <a:off x="3762003" y="42218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3" name="円/楕円 1302"/>
            <p:cNvSpPr/>
            <p:nvPr/>
          </p:nvSpPr>
          <p:spPr bwMode="auto">
            <a:xfrm>
              <a:off x="3762003" y="43266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4" name="円/楕円 1303"/>
            <p:cNvSpPr/>
            <p:nvPr/>
          </p:nvSpPr>
          <p:spPr bwMode="auto">
            <a:xfrm>
              <a:off x="3674537" y="4544155"/>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5" name="円/楕円 1304"/>
            <p:cNvSpPr/>
            <p:nvPr/>
          </p:nvSpPr>
          <p:spPr bwMode="auto">
            <a:xfrm>
              <a:off x="3690566" y="43980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6" name="円/楕円 1305"/>
            <p:cNvSpPr/>
            <p:nvPr/>
          </p:nvSpPr>
          <p:spPr bwMode="auto">
            <a:xfrm>
              <a:off x="3203104" y="3908649"/>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7" name="円/楕円 1306"/>
            <p:cNvSpPr/>
            <p:nvPr/>
          </p:nvSpPr>
          <p:spPr bwMode="auto">
            <a:xfrm>
              <a:off x="3265015" y="46264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8" name="円/楕円 1307"/>
            <p:cNvSpPr/>
            <p:nvPr/>
          </p:nvSpPr>
          <p:spPr bwMode="auto">
            <a:xfrm>
              <a:off x="2328170" y="3673569"/>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9" name="円/楕円 1308"/>
            <p:cNvSpPr/>
            <p:nvPr/>
          </p:nvSpPr>
          <p:spPr bwMode="auto">
            <a:xfrm>
              <a:off x="3531446" y="4353137"/>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0" name="円/楕円 1309"/>
            <p:cNvSpPr/>
            <p:nvPr/>
          </p:nvSpPr>
          <p:spPr bwMode="auto">
            <a:xfrm>
              <a:off x="3242891" y="4720699"/>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1" name="円/楕円 1310"/>
            <p:cNvSpPr/>
            <p:nvPr/>
          </p:nvSpPr>
          <p:spPr bwMode="auto">
            <a:xfrm>
              <a:off x="1869417" y="4553804"/>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2" name="円/楕円 1311"/>
            <p:cNvSpPr/>
            <p:nvPr/>
          </p:nvSpPr>
          <p:spPr bwMode="auto">
            <a:xfrm>
              <a:off x="3706726" y="4610002"/>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3" name="円/楕円 1312"/>
            <p:cNvSpPr/>
            <p:nvPr/>
          </p:nvSpPr>
          <p:spPr bwMode="auto">
            <a:xfrm>
              <a:off x="2531372" y="2792139"/>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4" name="円/楕円 1313"/>
            <p:cNvSpPr/>
            <p:nvPr/>
          </p:nvSpPr>
          <p:spPr bwMode="auto">
            <a:xfrm>
              <a:off x="2533650" y="3065983"/>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5" name="円/楕円 1314"/>
            <p:cNvSpPr/>
            <p:nvPr/>
          </p:nvSpPr>
          <p:spPr bwMode="auto">
            <a:xfrm>
              <a:off x="2633662" y="3023121"/>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6" name="円/楕円 1315"/>
            <p:cNvSpPr/>
            <p:nvPr/>
          </p:nvSpPr>
          <p:spPr bwMode="auto">
            <a:xfrm>
              <a:off x="2633662" y="2951683"/>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7" name="円/楕円 1316"/>
            <p:cNvSpPr/>
            <p:nvPr/>
          </p:nvSpPr>
          <p:spPr bwMode="auto">
            <a:xfrm>
              <a:off x="2533650" y="2880246"/>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8" name="円/楕円 1317"/>
            <p:cNvSpPr/>
            <p:nvPr/>
          </p:nvSpPr>
          <p:spPr bwMode="auto">
            <a:xfrm>
              <a:off x="2412205" y="281967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9" name="円/楕円 1318"/>
            <p:cNvSpPr/>
            <p:nvPr/>
          </p:nvSpPr>
          <p:spPr bwMode="auto">
            <a:xfrm>
              <a:off x="2643187" y="3104083"/>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0" name="円/楕円 1319"/>
            <p:cNvSpPr/>
            <p:nvPr/>
          </p:nvSpPr>
          <p:spPr bwMode="auto">
            <a:xfrm>
              <a:off x="2686050" y="3218383"/>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1" name="円/楕円 1320"/>
            <p:cNvSpPr/>
            <p:nvPr/>
          </p:nvSpPr>
          <p:spPr bwMode="auto">
            <a:xfrm>
              <a:off x="2786062" y="3175521"/>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2" name="円/楕円 1321"/>
            <p:cNvSpPr/>
            <p:nvPr/>
          </p:nvSpPr>
          <p:spPr bwMode="auto">
            <a:xfrm>
              <a:off x="2786062" y="3104083"/>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3" name="円/楕円 1322"/>
            <p:cNvSpPr/>
            <p:nvPr/>
          </p:nvSpPr>
          <p:spPr bwMode="auto">
            <a:xfrm>
              <a:off x="2686050" y="3032646"/>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4" name="円/楕円 1323"/>
            <p:cNvSpPr/>
            <p:nvPr/>
          </p:nvSpPr>
          <p:spPr bwMode="auto">
            <a:xfrm>
              <a:off x="2500312" y="3104083"/>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5" name="円/楕円 1324"/>
            <p:cNvSpPr/>
            <p:nvPr/>
          </p:nvSpPr>
          <p:spPr bwMode="auto">
            <a:xfrm>
              <a:off x="2890837" y="3308871"/>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6" name="円/楕円 1325"/>
            <p:cNvSpPr/>
            <p:nvPr/>
          </p:nvSpPr>
          <p:spPr bwMode="auto">
            <a:xfrm>
              <a:off x="2933700" y="3423171"/>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7" name="円/楕円 1326"/>
            <p:cNvSpPr/>
            <p:nvPr/>
          </p:nvSpPr>
          <p:spPr bwMode="auto">
            <a:xfrm>
              <a:off x="3033712" y="338030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8" name="円/楕円 1327"/>
            <p:cNvSpPr/>
            <p:nvPr/>
          </p:nvSpPr>
          <p:spPr bwMode="auto">
            <a:xfrm>
              <a:off x="3033712" y="3308871"/>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9" name="円/楕円 1328"/>
            <p:cNvSpPr/>
            <p:nvPr/>
          </p:nvSpPr>
          <p:spPr bwMode="auto">
            <a:xfrm>
              <a:off x="2933700" y="3237433"/>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0" name="円/楕円 1329"/>
            <p:cNvSpPr/>
            <p:nvPr/>
          </p:nvSpPr>
          <p:spPr bwMode="auto">
            <a:xfrm>
              <a:off x="2747962" y="3308871"/>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1" name="円/楕円 1330"/>
            <p:cNvSpPr/>
            <p:nvPr/>
          </p:nvSpPr>
          <p:spPr bwMode="auto">
            <a:xfrm>
              <a:off x="3205162" y="338030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 name="円/楕円 1331"/>
            <p:cNvSpPr/>
            <p:nvPr/>
          </p:nvSpPr>
          <p:spPr bwMode="auto">
            <a:xfrm>
              <a:off x="3248025" y="3494608"/>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3" name="円/楕円 1332"/>
            <p:cNvSpPr/>
            <p:nvPr/>
          </p:nvSpPr>
          <p:spPr bwMode="auto">
            <a:xfrm>
              <a:off x="3348037" y="3451746"/>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4" name="円/楕円 1333"/>
            <p:cNvSpPr/>
            <p:nvPr/>
          </p:nvSpPr>
          <p:spPr bwMode="auto">
            <a:xfrm>
              <a:off x="3348037" y="338030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5" name="円/楕円 1334"/>
            <p:cNvSpPr/>
            <p:nvPr/>
          </p:nvSpPr>
          <p:spPr bwMode="auto">
            <a:xfrm>
              <a:off x="3248025" y="3308871"/>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6" name="円/楕円 1335"/>
            <p:cNvSpPr/>
            <p:nvPr/>
          </p:nvSpPr>
          <p:spPr bwMode="auto">
            <a:xfrm>
              <a:off x="3062287" y="338030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7" name="円/楕円 1336"/>
            <p:cNvSpPr/>
            <p:nvPr/>
          </p:nvSpPr>
          <p:spPr bwMode="auto">
            <a:xfrm>
              <a:off x="3562350" y="3165996"/>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8" name="円/楕円 1337"/>
            <p:cNvSpPr/>
            <p:nvPr/>
          </p:nvSpPr>
          <p:spPr bwMode="auto">
            <a:xfrm>
              <a:off x="3605212" y="3280296"/>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9" name="円/楕円 1338"/>
            <p:cNvSpPr/>
            <p:nvPr/>
          </p:nvSpPr>
          <p:spPr bwMode="auto">
            <a:xfrm>
              <a:off x="3705225" y="3237433"/>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0" name="円/楕円 1339"/>
            <p:cNvSpPr/>
            <p:nvPr/>
          </p:nvSpPr>
          <p:spPr bwMode="auto">
            <a:xfrm>
              <a:off x="3705225" y="3165996"/>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1" name="円/楕円 1340"/>
            <p:cNvSpPr/>
            <p:nvPr/>
          </p:nvSpPr>
          <p:spPr bwMode="auto">
            <a:xfrm>
              <a:off x="3605212" y="309455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2" name="円/楕円 1341"/>
            <p:cNvSpPr/>
            <p:nvPr/>
          </p:nvSpPr>
          <p:spPr bwMode="auto">
            <a:xfrm>
              <a:off x="3419475" y="3165996"/>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3" name="円/楕円 1342"/>
            <p:cNvSpPr/>
            <p:nvPr/>
          </p:nvSpPr>
          <p:spPr bwMode="auto">
            <a:xfrm>
              <a:off x="3705225" y="2880246"/>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4" name="円/楕円 1343"/>
            <p:cNvSpPr/>
            <p:nvPr/>
          </p:nvSpPr>
          <p:spPr bwMode="auto">
            <a:xfrm>
              <a:off x="3748087" y="2994546"/>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5" name="円/楕円 1344"/>
            <p:cNvSpPr/>
            <p:nvPr/>
          </p:nvSpPr>
          <p:spPr bwMode="auto">
            <a:xfrm>
              <a:off x="3953599" y="3618536"/>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6" name="円/楕円 1345"/>
            <p:cNvSpPr/>
            <p:nvPr/>
          </p:nvSpPr>
          <p:spPr bwMode="auto">
            <a:xfrm>
              <a:off x="4403750" y="3442990"/>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7" name="円/楕円 1346"/>
            <p:cNvSpPr/>
            <p:nvPr/>
          </p:nvSpPr>
          <p:spPr bwMode="auto">
            <a:xfrm>
              <a:off x="3748087" y="280880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8" name="円/楕円 1347"/>
            <p:cNvSpPr/>
            <p:nvPr/>
          </p:nvSpPr>
          <p:spPr bwMode="auto">
            <a:xfrm>
              <a:off x="3562350" y="2880246"/>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9" name="円/楕円 1348"/>
            <p:cNvSpPr/>
            <p:nvPr/>
          </p:nvSpPr>
          <p:spPr bwMode="auto">
            <a:xfrm>
              <a:off x="2776537" y="280880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0" name="円/楕円 1349"/>
            <p:cNvSpPr/>
            <p:nvPr/>
          </p:nvSpPr>
          <p:spPr bwMode="auto">
            <a:xfrm>
              <a:off x="2819400" y="2923108"/>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1" name="円/楕円 1350"/>
            <p:cNvSpPr/>
            <p:nvPr/>
          </p:nvSpPr>
          <p:spPr bwMode="auto">
            <a:xfrm>
              <a:off x="2919412" y="2880246"/>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2" name="円/楕円 1351"/>
            <p:cNvSpPr/>
            <p:nvPr/>
          </p:nvSpPr>
          <p:spPr bwMode="auto">
            <a:xfrm>
              <a:off x="2919412" y="280880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3" name="円/楕円 1352"/>
            <p:cNvSpPr/>
            <p:nvPr/>
          </p:nvSpPr>
          <p:spPr bwMode="auto">
            <a:xfrm>
              <a:off x="2819400" y="2737371"/>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4" name="円/楕円 1353"/>
            <p:cNvSpPr/>
            <p:nvPr/>
          </p:nvSpPr>
          <p:spPr bwMode="auto">
            <a:xfrm>
              <a:off x="2633662" y="280880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5" name="円/楕円 1354"/>
            <p:cNvSpPr/>
            <p:nvPr/>
          </p:nvSpPr>
          <p:spPr bwMode="auto">
            <a:xfrm>
              <a:off x="3033712" y="3594621"/>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6" name="円/楕円 1355"/>
            <p:cNvSpPr/>
            <p:nvPr/>
          </p:nvSpPr>
          <p:spPr bwMode="auto">
            <a:xfrm>
              <a:off x="2572593" y="3356748"/>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7" name="円/楕円 1356"/>
            <p:cNvSpPr/>
            <p:nvPr/>
          </p:nvSpPr>
          <p:spPr bwMode="auto">
            <a:xfrm>
              <a:off x="3176587" y="366605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8" name="円/楕円 1357"/>
            <p:cNvSpPr/>
            <p:nvPr/>
          </p:nvSpPr>
          <p:spPr bwMode="auto">
            <a:xfrm>
              <a:off x="3176587" y="3594621"/>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9" name="円/楕円 1358"/>
            <p:cNvSpPr/>
            <p:nvPr/>
          </p:nvSpPr>
          <p:spPr bwMode="auto">
            <a:xfrm>
              <a:off x="3076575" y="3523183"/>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0" name="円/楕円 1359"/>
            <p:cNvSpPr/>
            <p:nvPr/>
          </p:nvSpPr>
          <p:spPr bwMode="auto">
            <a:xfrm>
              <a:off x="2890837" y="3594621"/>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1" name="円/楕円 1360"/>
            <p:cNvSpPr/>
            <p:nvPr/>
          </p:nvSpPr>
          <p:spPr bwMode="auto">
            <a:xfrm>
              <a:off x="3010743" y="3709379"/>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2" name="円/楕円 1361"/>
            <p:cNvSpPr/>
            <p:nvPr/>
          </p:nvSpPr>
          <p:spPr bwMode="auto">
            <a:xfrm>
              <a:off x="3305302" y="2828790"/>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3" name="円/楕円 1362"/>
            <p:cNvSpPr/>
            <p:nvPr/>
          </p:nvSpPr>
          <p:spPr bwMode="auto">
            <a:xfrm>
              <a:off x="2962275" y="3523183"/>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4" name="円/楕円 1363"/>
            <p:cNvSpPr/>
            <p:nvPr/>
          </p:nvSpPr>
          <p:spPr bwMode="auto">
            <a:xfrm>
              <a:off x="3133725" y="2828790"/>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5" name="円/楕円 1364"/>
            <p:cNvSpPr/>
            <p:nvPr/>
          </p:nvSpPr>
          <p:spPr bwMode="auto">
            <a:xfrm>
              <a:off x="2862262" y="3380308"/>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6" name="円/楕円 1365"/>
            <p:cNvSpPr/>
            <p:nvPr/>
          </p:nvSpPr>
          <p:spPr bwMode="auto">
            <a:xfrm>
              <a:off x="3210744" y="3443257"/>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7" name="円/楕円 1366"/>
            <p:cNvSpPr/>
            <p:nvPr/>
          </p:nvSpPr>
          <p:spPr bwMode="auto">
            <a:xfrm>
              <a:off x="4260875" y="3138190"/>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8" name="円/楕円 1367"/>
            <p:cNvSpPr/>
            <p:nvPr/>
          </p:nvSpPr>
          <p:spPr bwMode="auto">
            <a:xfrm>
              <a:off x="4874666" y="2792040"/>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9" name="円/楕円 1368"/>
            <p:cNvSpPr/>
            <p:nvPr/>
          </p:nvSpPr>
          <p:spPr bwMode="auto">
            <a:xfrm>
              <a:off x="4403750" y="312866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0" name="円/楕円 1369"/>
            <p:cNvSpPr/>
            <p:nvPr/>
          </p:nvSpPr>
          <p:spPr bwMode="auto">
            <a:xfrm>
              <a:off x="4419074" y="2758802"/>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1" name="円/楕円 1370"/>
            <p:cNvSpPr/>
            <p:nvPr/>
          </p:nvSpPr>
          <p:spPr bwMode="auto">
            <a:xfrm>
              <a:off x="4731791" y="2792040"/>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2" name="円/楕円 1371"/>
            <p:cNvSpPr/>
            <p:nvPr/>
          </p:nvSpPr>
          <p:spPr bwMode="auto">
            <a:xfrm>
              <a:off x="4260875" y="287149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3" name="円/楕円 1372"/>
            <p:cNvSpPr/>
            <p:nvPr/>
          </p:nvSpPr>
          <p:spPr bwMode="auto">
            <a:xfrm>
              <a:off x="4118000" y="3023890"/>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4" name="円/楕円 1373"/>
            <p:cNvSpPr/>
            <p:nvPr/>
          </p:nvSpPr>
          <p:spPr bwMode="auto">
            <a:xfrm>
              <a:off x="4189437" y="311437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5" name="円/楕円 1374"/>
            <p:cNvSpPr/>
            <p:nvPr/>
          </p:nvSpPr>
          <p:spPr bwMode="auto">
            <a:xfrm>
              <a:off x="4260875" y="301436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6" name="円/楕円 1375"/>
            <p:cNvSpPr/>
            <p:nvPr/>
          </p:nvSpPr>
          <p:spPr bwMode="auto">
            <a:xfrm>
              <a:off x="4118000" y="316676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7" name="円/楕円 1376"/>
            <p:cNvSpPr/>
            <p:nvPr/>
          </p:nvSpPr>
          <p:spPr bwMode="auto">
            <a:xfrm>
              <a:off x="4046562" y="311437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8" name="円/楕円 1377"/>
            <p:cNvSpPr/>
            <p:nvPr/>
          </p:nvSpPr>
          <p:spPr bwMode="auto">
            <a:xfrm>
              <a:off x="4660925" y="311914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9" name="円/楕円 1378"/>
            <p:cNvSpPr/>
            <p:nvPr/>
          </p:nvSpPr>
          <p:spPr bwMode="auto">
            <a:xfrm>
              <a:off x="4518050" y="3271540"/>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0" name="円/楕円 1379"/>
            <p:cNvSpPr/>
            <p:nvPr/>
          </p:nvSpPr>
          <p:spPr bwMode="auto">
            <a:xfrm>
              <a:off x="4589487" y="336202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1" name="円/楕円 1380"/>
            <p:cNvSpPr/>
            <p:nvPr/>
          </p:nvSpPr>
          <p:spPr bwMode="auto">
            <a:xfrm>
              <a:off x="4660925" y="326201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2" name="円/楕円 1381"/>
            <p:cNvSpPr/>
            <p:nvPr/>
          </p:nvSpPr>
          <p:spPr bwMode="auto">
            <a:xfrm>
              <a:off x="4518050" y="341441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3" name="円/楕円 1382"/>
            <p:cNvSpPr/>
            <p:nvPr/>
          </p:nvSpPr>
          <p:spPr bwMode="auto">
            <a:xfrm>
              <a:off x="4446612" y="336202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4" name="円/楕円 1383"/>
            <p:cNvSpPr/>
            <p:nvPr/>
          </p:nvSpPr>
          <p:spPr bwMode="auto">
            <a:xfrm>
              <a:off x="4732362" y="3190577"/>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5" name="円/楕円 1384"/>
            <p:cNvSpPr/>
            <p:nvPr/>
          </p:nvSpPr>
          <p:spPr bwMode="auto">
            <a:xfrm>
              <a:off x="4589487" y="334297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6" name="円/楕円 1385"/>
            <p:cNvSpPr/>
            <p:nvPr/>
          </p:nvSpPr>
          <p:spPr bwMode="auto">
            <a:xfrm>
              <a:off x="4660925" y="343346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7" name="円/楕円 1386"/>
            <p:cNvSpPr/>
            <p:nvPr/>
          </p:nvSpPr>
          <p:spPr bwMode="auto">
            <a:xfrm>
              <a:off x="4732362" y="3333452"/>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8" name="円/楕円 1387"/>
            <p:cNvSpPr/>
            <p:nvPr/>
          </p:nvSpPr>
          <p:spPr bwMode="auto">
            <a:xfrm>
              <a:off x="4589487" y="3485852"/>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9" name="円/楕円 1388"/>
            <p:cNvSpPr/>
            <p:nvPr/>
          </p:nvSpPr>
          <p:spPr bwMode="auto">
            <a:xfrm>
              <a:off x="4518050" y="343346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0" name="円/楕円 1389"/>
            <p:cNvSpPr/>
            <p:nvPr/>
          </p:nvSpPr>
          <p:spPr bwMode="auto">
            <a:xfrm>
              <a:off x="4975250" y="3190577"/>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1" name="円/楕円 1390"/>
            <p:cNvSpPr/>
            <p:nvPr/>
          </p:nvSpPr>
          <p:spPr bwMode="auto">
            <a:xfrm>
              <a:off x="4832375" y="3342977"/>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2" name="円/楕円 1391"/>
            <p:cNvSpPr/>
            <p:nvPr/>
          </p:nvSpPr>
          <p:spPr bwMode="auto">
            <a:xfrm>
              <a:off x="4903812" y="3433465"/>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3" name="円/楕円 1392"/>
            <p:cNvSpPr/>
            <p:nvPr/>
          </p:nvSpPr>
          <p:spPr bwMode="auto">
            <a:xfrm>
              <a:off x="4975250" y="3333452"/>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4" name="円/楕円 1393"/>
            <p:cNvSpPr/>
            <p:nvPr/>
          </p:nvSpPr>
          <p:spPr bwMode="auto">
            <a:xfrm>
              <a:off x="4832375" y="3485852"/>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5" name="円/楕円 1394"/>
            <p:cNvSpPr/>
            <p:nvPr/>
          </p:nvSpPr>
          <p:spPr bwMode="auto">
            <a:xfrm>
              <a:off x="4760937" y="3433465"/>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6" name="円/楕円 1395"/>
            <p:cNvSpPr/>
            <p:nvPr/>
          </p:nvSpPr>
          <p:spPr bwMode="auto">
            <a:xfrm>
              <a:off x="5332437" y="3138190"/>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7" name="円/楕円 1396"/>
            <p:cNvSpPr/>
            <p:nvPr/>
          </p:nvSpPr>
          <p:spPr bwMode="auto">
            <a:xfrm>
              <a:off x="5189562" y="3290590"/>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8" name="円/楕円 1397"/>
            <p:cNvSpPr/>
            <p:nvPr/>
          </p:nvSpPr>
          <p:spPr bwMode="auto">
            <a:xfrm>
              <a:off x="5261000" y="3381077"/>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9" name="円/楕円 1398"/>
            <p:cNvSpPr/>
            <p:nvPr/>
          </p:nvSpPr>
          <p:spPr bwMode="auto">
            <a:xfrm>
              <a:off x="5332437" y="3281065"/>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0" name="円/楕円 1399"/>
            <p:cNvSpPr/>
            <p:nvPr/>
          </p:nvSpPr>
          <p:spPr bwMode="auto">
            <a:xfrm>
              <a:off x="5189562" y="3433465"/>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1" name="円/楕円 1400"/>
            <p:cNvSpPr/>
            <p:nvPr/>
          </p:nvSpPr>
          <p:spPr bwMode="auto">
            <a:xfrm>
              <a:off x="5118125" y="3381077"/>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2" name="円/楕円 1401"/>
            <p:cNvSpPr/>
            <p:nvPr/>
          </p:nvSpPr>
          <p:spPr bwMode="auto">
            <a:xfrm>
              <a:off x="5589612" y="272861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3" name="円/楕円 1402"/>
            <p:cNvSpPr/>
            <p:nvPr/>
          </p:nvSpPr>
          <p:spPr bwMode="auto">
            <a:xfrm>
              <a:off x="5446737" y="2881015"/>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4" name="円/楕円 1403"/>
            <p:cNvSpPr/>
            <p:nvPr/>
          </p:nvSpPr>
          <p:spPr bwMode="auto">
            <a:xfrm>
              <a:off x="5518175" y="2971502"/>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5" name="円/楕円 1404"/>
            <p:cNvSpPr/>
            <p:nvPr/>
          </p:nvSpPr>
          <p:spPr bwMode="auto">
            <a:xfrm>
              <a:off x="5589612" y="2871490"/>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6" name="円/楕円 1405"/>
            <p:cNvSpPr/>
            <p:nvPr/>
          </p:nvSpPr>
          <p:spPr bwMode="auto">
            <a:xfrm>
              <a:off x="5446737" y="3023890"/>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7" name="円/楕円 1406"/>
            <p:cNvSpPr/>
            <p:nvPr/>
          </p:nvSpPr>
          <p:spPr bwMode="auto">
            <a:xfrm>
              <a:off x="5375300" y="2971502"/>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8" name="円/楕円 1407"/>
            <p:cNvSpPr/>
            <p:nvPr/>
          </p:nvSpPr>
          <p:spPr bwMode="auto">
            <a:xfrm>
              <a:off x="4891905" y="3007220"/>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9" name="円/楕円 1408"/>
            <p:cNvSpPr/>
            <p:nvPr/>
          </p:nvSpPr>
          <p:spPr bwMode="auto">
            <a:xfrm>
              <a:off x="4588916" y="276346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0" name="円/楕円 1409"/>
            <p:cNvSpPr/>
            <p:nvPr/>
          </p:nvSpPr>
          <p:spPr bwMode="auto">
            <a:xfrm>
              <a:off x="4410997" y="255716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1" name="円/楕円 1410"/>
            <p:cNvSpPr/>
            <p:nvPr/>
          </p:nvSpPr>
          <p:spPr bwMode="auto">
            <a:xfrm>
              <a:off x="4189437" y="319057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2" name="円/楕円 1411"/>
            <p:cNvSpPr/>
            <p:nvPr/>
          </p:nvSpPr>
          <p:spPr bwMode="auto">
            <a:xfrm>
              <a:off x="4443921" y="2751658"/>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3" name="円/楕円 1412"/>
            <p:cNvSpPr/>
            <p:nvPr/>
          </p:nvSpPr>
          <p:spPr bwMode="auto">
            <a:xfrm>
              <a:off x="4436692" y="2677840"/>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4" name="円/楕円 1413"/>
            <p:cNvSpPr/>
            <p:nvPr/>
          </p:nvSpPr>
          <p:spPr bwMode="auto">
            <a:xfrm>
              <a:off x="4874666" y="2825378"/>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5" name="円/楕円 1414"/>
            <p:cNvSpPr/>
            <p:nvPr/>
          </p:nvSpPr>
          <p:spPr bwMode="auto">
            <a:xfrm>
              <a:off x="4386685" y="2982640"/>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6" name="円/楕円 1415"/>
            <p:cNvSpPr/>
            <p:nvPr/>
          </p:nvSpPr>
          <p:spPr bwMode="auto">
            <a:xfrm>
              <a:off x="4067994" y="2901676"/>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7" name="円/楕円 1416"/>
            <p:cNvSpPr/>
            <p:nvPr/>
          </p:nvSpPr>
          <p:spPr bwMode="auto">
            <a:xfrm>
              <a:off x="4053611" y="2842146"/>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8" name="円/楕円 1417"/>
            <p:cNvSpPr/>
            <p:nvPr/>
          </p:nvSpPr>
          <p:spPr bwMode="auto">
            <a:xfrm>
              <a:off x="4177530" y="2729152"/>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9" name="円/楕円 1418"/>
            <p:cNvSpPr/>
            <p:nvPr/>
          </p:nvSpPr>
          <p:spPr bwMode="auto">
            <a:xfrm>
              <a:off x="4189437" y="2916231"/>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0" name="円/楕円 1419"/>
            <p:cNvSpPr/>
            <p:nvPr/>
          </p:nvSpPr>
          <p:spPr bwMode="auto">
            <a:xfrm>
              <a:off x="4710206" y="2993717"/>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1" name="円/楕円 1420"/>
            <p:cNvSpPr/>
            <p:nvPr/>
          </p:nvSpPr>
          <p:spPr bwMode="auto">
            <a:xfrm>
              <a:off x="5160987" y="3557290"/>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2" name="円/楕円 1421"/>
            <p:cNvSpPr/>
            <p:nvPr/>
          </p:nvSpPr>
          <p:spPr bwMode="auto">
            <a:xfrm>
              <a:off x="5232425" y="3647777"/>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3" name="円/楕円 1422"/>
            <p:cNvSpPr/>
            <p:nvPr/>
          </p:nvSpPr>
          <p:spPr bwMode="auto">
            <a:xfrm>
              <a:off x="5303862" y="3547765"/>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4" name="円/楕円 1423"/>
            <p:cNvSpPr/>
            <p:nvPr/>
          </p:nvSpPr>
          <p:spPr bwMode="auto">
            <a:xfrm>
              <a:off x="5160987" y="3700165"/>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5" name="円/楕円 1424"/>
            <p:cNvSpPr/>
            <p:nvPr/>
          </p:nvSpPr>
          <p:spPr bwMode="auto">
            <a:xfrm>
              <a:off x="5089550" y="3647777"/>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6" name="円/楕円 1425"/>
            <p:cNvSpPr/>
            <p:nvPr/>
          </p:nvSpPr>
          <p:spPr bwMode="auto">
            <a:xfrm>
              <a:off x="5446737" y="2514302"/>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7" name="円/楕円 1426"/>
            <p:cNvSpPr/>
            <p:nvPr/>
          </p:nvSpPr>
          <p:spPr bwMode="auto">
            <a:xfrm>
              <a:off x="5303862" y="2666702"/>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8" name="円/楕円 1427"/>
            <p:cNvSpPr/>
            <p:nvPr/>
          </p:nvSpPr>
          <p:spPr bwMode="auto">
            <a:xfrm>
              <a:off x="5375300" y="2757190"/>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9" name="円/楕円 1428"/>
            <p:cNvSpPr/>
            <p:nvPr/>
          </p:nvSpPr>
          <p:spPr bwMode="auto">
            <a:xfrm>
              <a:off x="5446737" y="265717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0" name="円/楕円 1429"/>
            <p:cNvSpPr/>
            <p:nvPr/>
          </p:nvSpPr>
          <p:spPr bwMode="auto">
            <a:xfrm>
              <a:off x="5303862" y="280957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1" name="円/楕円 1430"/>
            <p:cNvSpPr/>
            <p:nvPr/>
          </p:nvSpPr>
          <p:spPr bwMode="auto">
            <a:xfrm>
              <a:off x="5232425" y="2757190"/>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2" name="円/楕円 1431"/>
            <p:cNvSpPr/>
            <p:nvPr/>
          </p:nvSpPr>
          <p:spPr bwMode="auto">
            <a:xfrm>
              <a:off x="4556150" y="3138190"/>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3" name="円/楕円 1432"/>
            <p:cNvSpPr/>
            <p:nvPr/>
          </p:nvSpPr>
          <p:spPr bwMode="auto">
            <a:xfrm>
              <a:off x="4413275" y="3290590"/>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 name="円/楕円 1433"/>
            <p:cNvSpPr/>
            <p:nvPr/>
          </p:nvSpPr>
          <p:spPr bwMode="auto">
            <a:xfrm>
              <a:off x="4484712" y="338107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5" name="円/楕円 1434"/>
            <p:cNvSpPr/>
            <p:nvPr/>
          </p:nvSpPr>
          <p:spPr bwMode="auto">
            <a:xfrm>
              <a:off x="4556150" y="328106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6" name="円/楕円 1435"/>
            <p:cNvSpPr/>
            <p:nvPr/>
          </p:nvSpPr>
          <p:spPr bwMode="auto">
            <a:xfrm>
              <a:off x="4413275" y="3433465"/>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7" name="円/楕円 1436"/>
            <p:cNvSpPr/>
            <p:nvPr/>
          </p:nvSpPr>
          <p:spPr bwMode="auto">
            <a:xfrm>
              <a:off x="4303736" y="2792039"/>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8" name="円/楕円 1437"/>
            <p:cNvSpPr/>
            <p:nvPr/>
          </p:nvSpPr>
          <p:spPr bwMode="auto">
            <a:xfrm>
              <a:off x="5332437" y="40859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9" name="円/楕円 1438"/>
            <p:cNvSpPr/>
            <p:nvPr/>
          </p:nvSpPr>
          <p:spPr bwMode="auto">
            <a:xfrm>
              <a:off x="5484837" y="40144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0" name="円/楕円 1439"/>
            <p:cNvSpPr/>
            <p:nvPr/>
          </p:nvSpPr>
          <p:spPr bwMode="auto">
            <a:xfrm>
              <a:off x="5446737" y="41287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1" name="円/楕円 1440"/>
            <p:cNvSpPr/>
            <p:nvPr/>
          </p:nvSpPr>
          <p:spPr bwMode="auto">
            <a:xfrm>
              <a:off x="5403875" y="40144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2" name="円/楕円 1441"/>
            <p:cNvSpPr/>
            <p:nvPr/>
          </p:nvSpPr>
          <p:spPr bwMode="auto">
            <a:xfrm>
              <a:off x="5261000" y="423832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3" name="円/楕円 1442"/>
            <p:cNvSpPr/>
            <p:nvPr/>
          </p:nvSpPr>
          <p:spPr bwMode="auto">
            <a:xfrm>
              <a:off x="5413400" y="41668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4" name="円/楕円 1443"/>
            <p:cNvSpPr/>
            <p:nvPr/>
          </p:nvSpPr>
          <p:spPr bwMode="auto">
            <a:xfrm>
              <a:off x="5375300" y="42811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5" name="円/楕円 1444"/>
            <p:cNvSpPr/>
            <p:nvPr/>
          </p:nvSpPr>
          <p:spPr bwMode="auto">
            <a:xfrm>
              <a:off x="5332437" y="41668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6" name="円/楕円 1445"/>
            <p:cNvSpPr/>
            <p:nvPr/>
          </p:nvSpPr>
          <p:spPr bwMode="auto">
            <a:xfrm>
              <a:off x="5118125" y="439072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7" name="円/楕円 1446"/>
            <p:cNvSpPr/>
            <p:nvPr/>
          </p:nvSpPr>
          <p:spPr bwMode="auto">
            <a:xfrm>
              <a:off x="5270525" y="43192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8" name="円/楕円 1447"/>
            <p:cNvSpPr/>
            <p:nvPr/>
          </p:nvSpPr>
          <p:spPr bwMode="auto">
            <a:xfrm>
              <a:off x="5232425" y="44335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9" name="円/楕円 1448"/>
            <p:cNvSpPr/>
            <p:nvPr/>
          </p:nvSpPr>
          <p:spPr bwMode="auto">
            <a:xfrm>
              <a:off x="5189562" y="43192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0" name="円/楕円 1449"/>
            <p:cNvSpPr/>
            <p:nvPr/>
          </p:nvSpPr>
          <p:spPr bwMode="auto">
            <a:xfrm>
              <a:off x="5189562" y="415736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1" name="円/楕円 1450"/>
            <p:cNvSpPr/>
            <p:nvPr/>
          </p:nvSpPr>
          <p:spPr bwMode="auto">
            <a:xfrm>
              <a:off x="5341962" y="40859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2" name="円/楕円 1451"/>
            <p:cNvSpPr/>
            <p:nvPr/>
          </p:nvSpPr>
          <p:spPr bwMode="auto">
            <a:xfrm>
              <a:off x="5303862" y="42002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3" name="円/楕円 1452"/>
            <p:cNvSpPr/>
            <p:nvPr/>
          </p:nvSpPr>
          <p:spPr bwMode="auto">
            <a:xfrm>
              <a:off x="5261000" y="408592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4" name="円/楕円 1453"/>
            <p:cNvSpPr/>
            <p:nvPr/>
          </p:nvSpPr>
          <p:spPr bwMode="auto">
            <a:xfrm>
              <a:off x="5261000" y="3943052"/>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5" name="円/楕円 1454"/>
            <p:cNvSpPr/>
            <p:nvPr/>
          </p:nvSpPr>
          <p:spPr bwMode="auto">
            <a:xfrm>
              <a:off x="5413400" y="387161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6" name="円/楕円 1455"/>
            <p:cNvSpPr/>
            <p:nvPr/>
          </p:nvSpPr>
          <p:spPr bwMode="auto">
            <a:xfrm>
              <a:off x="5375300" y="398591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7" name="円/楕円 1456"/>
            <p:cNvSpPr/>
            <p:nvPr/>
          </p:nvSpPr>
          <p:spPr bwMode="auto">
            <a:xfrm>
              <a:off x="5332437" y="387161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8" name="円/楕円 1457"/>
            <p:cNvSpPr/>
            <p:nvPr/>
          </p:nvSpPr>
          <p:spPr bwMode="auto">
            <a:xfrm>
              <a:off x="5118125" y="387161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9" name="円/楕円 1458"/>
            <p:cNvSpPr/>
            <p:nvPr/>
          </p:nvSpPr>
          <p:spPr bwMode="auto">
            <a:xfrm>
              <a:off x="5270525" y="380017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0" name="円/楕円 1459"/>
            <p:cNvSpPr/>
            <p:nvPr/>
          </p:nvSpPr>
          <p:spPr bwMode="auto">
            <a:xfrm>
              <a:off x="5232425" y="391447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1" name="円/楕円 1460"/>
            <p:cNvSpPr/>
            <p:nvPr/>
          </p:nvSpPr>
          <p:spPr bwMode="auto">
            <a:xfrm>
              <a:off x="5189562" y="380017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2" name="円/楕円 1461"/>
            <p:cNvSpPr/>
            <p:nvPr/>
          </p:nvSpPr>
          <p:spPr bwMode="auto">
            <a:xfrm>
              <a:off x="4975250" y="380017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3" name="円/楕円 1462"/>
            <p:cNvSpPr/>
            <p:nvPr/>
          </p:nvSpPr>
          <p:spPr bwMode="auto">
            <a:xfrm>
              <a:off x="5127650" y="372874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4" name="円/楕円 1463"/>
            <p:cNvSpPr/>
            <p:nvPr/>
          </p:nvSpPr>
          <p:spPr bwMode="auto">
            <a:xfrm>
              <a:off x="5089550" y="384304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5" name="円/楕円 1464"/>
            <p:cNvSpPr/>
            <p:nvPr/>
          </p:nvSpPr>
          <p:spPr bwMode="auto">
            <a:xfrm>
              <a:off x="5046687" y="372874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6" name="円/楕円 1465"/>
            <p:cNvSpPr/>
            <p:nvPr/>
          </p:nvSpPr>
          <p:spPr bwMode="auto">
            <a:xfrm>
              <a:off x="4903812" y="3657302"/>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7" name="円/楕円 1466"/>
            <p:cNvSpPr/>
            <p:nvPr/>
          </p:nvSpPr>
          <p:spPr bwMode="auto">
            <a:xfrm>
              <a:off x="5056212" y="358586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8" name="円/楕円 1467"/>
            <p:cNvSpPr/>
            <p:nvPr/>
          </p:nvSpPr>
          <p:spPr bwMode="auto">
            <a:xfrm>
              <a:off x="5018112" y="370016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9" name="円/楕円 1468"/>
            <p:cNvSpPr/>
            <p:nvPr/>
          </p:nvSpPr>
          <p:spPr bwMode="auto">
            <a:xfrm>
              <a:off x="4975250" y="358586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0" name="円/楕円 1469"/>
            <p:cNvSpPr/>
            <p:nvPr/>
          </p:nvSpPr>
          <p:spPr bwMode="auto">
            <a:xfrm>
              <a:off x="3975125" y="3808637"/>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1" name="円/楕円 1470"/>
            <p:cNvSpPr/>
            <p:nvPr/>
          </p:nvSpPr>
          <p:spPr bwMode="auto">
            <a:xfrm>
              <a:off x="4122763" y="3926383"/>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2" name="円/楕円 1471"/>
            <p:cNvSpPr/>
            <p:nvPr/>
          </p:nvSpPr>
          <p:spPr bwMode="auto">
            <a:xfrm>
              <a:off x="4744269" y="3689810"/>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3" name="円/楕円 1472"/>
            <p:cNvSpPr/>
            <p:nvPr/>
          </p:nvSpPr>
          <p:spPr bwMode="auto">
            <a:xfrm>
              <a:off x="4660925" y="3773582"/>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4" name="円/楕円 1473"/>
            <p:cNvSpPr/>
            <p:nvPr/>
          </p:nvSpPr>
          <p:spPr bwMode="auto">
            <a:xfrm>
              <a:off x="3738562" y="3165996"/>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5" name="円/楕円 1474"/>
            <p:cNvSpPr/>
            <p:nvPr/>
          </p:nvSpPr>
          <p:spPr bwMode="auto">
            <a:xfrm>
              <a:off x="4446612" y="3657302"/>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6" name="円/楕円 1475"/>
            <p:cNvSpPr/>
            <p:nvPr/>
          </p:nvSpPr>
          <p:spPr bwMode="auto">
            <a:xfrm>
              <a:off x="4408512" y="3771602"/>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7" name="円/楕円 1476"/>
            <p:cNvSpPr/>
            <p:nvPr/>
          </p:nvSpPr>
          <p:spPr bwMode="auto">
            <a:xfrm>
              <a:off x="3996246" y="3452529"/>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8" name="円/楕円 1477"/>
            <p:cNvSpPr/>
            <p:nvPr/>
          </p:nvSpPr>
          <p:spPr bwMode="auto">
            <a:xfrm>
              <a:off x="4760937" y="444311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9" name="円/楕円 1478"/>
            <p:cNvSpPr/>
            <p:nvPr/>
          </p:nvSpPr>
          <p:spPr bwMode="auto">
            <a:xfrm>
              <a:off x="4913337" y="437167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0" name="円/楕円 1479"/>
            <p:cNvSpPr/>
            <p:nvPr/>
          </p:nvSpPr>
          <p:spPr bwMode="auto">
            <a:xfrm>
              <a:off x="4875237" y="448597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1" name="円/楕円 1480"/>
            <p:cNvSpPr/>
            <p:nvPr/>
          </p:nvSpPr>
          <p:spPr bwMode="auto">
            <a:xfrm>
              <a:off x="4832375" y="437167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2" name="円/楕円 1481"/>
            <p:cNvSpPr/>
            <p:nvPr/>
          </p:nvSpPr>
          <p:spPr bwMode="auto">
            <a:xfrm>
              <a:off x="4294212" y="4514552"/>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3" name="円/楕円 1482"/>
            <p:cNvSpPr/>
            <p:nvPr/>
          </p:nvSpPr>
          <p:spPr bwMode="auto">
            <a:xfrm>
              <a:off x="4446612" y="444311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4" name="円/楕円 1483"/>
            <p:cNvSpPr/>
            <p:nvPr/>
          </p:nvSpPr>
          <p:spPr bwMode="auto">
            <a:xfrm>
              <a:off x="4408512" y="455741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5" name="円/楕円 1484"/>
            <p:cNvSpPr/>
            <p:nvPr/>
          </p:nvSpPr>
          <p:spPr bwMode="auto">
            <a:xfrm>
              <a:off x="4365650" y="444311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6" name="円/楕円 1485"/>
            <p:cNvSpPr/>
            <p:nvPr/>
          </p:nvSpPr>
          <p:spPr bwMode="auto">
            <a:xfrm>
              <a:off x="4546625" y="4514552"/>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7" name="円/楕円 1486"/>
            <p:cNvSpPr/>
            <p:nvPr/>
          </p:nvSpPr>
          <p:spPr bwMode="auto">
            <a:xfrm>
              <a:off x="4699025" y="444311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8" name="円/楕円 1487"/>
            <p:cNvSpPr/>
            <p:nvPr/>
          </p:nvSpPr>
          <p:spPr bwMode="auto">
            <a:xfrm>
              <a:off x="4660925" y="455741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9" name="円/楕円 1488"/>
            <p:cNvSpPr/>
            <p:nvPr/>
          </p:nvSpPr>
          <p:spPr bwMode="auto">
            <a:xfrm>
              <a:off x="4618062" y="444311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0" name="円/楕円 1489"/>
            <p:cNvSpPr/>
            <p:nvPr/>
          </p:nvSpPr>
          <p:spPr bwMode="auto">
            <a:xfrm>
              <a:off x="4151337" y="437167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1" name="円/楕円 1490"/>
            <p:cNvSpPr/>
            <p:nvPr/>
          </p:nvSpPr>
          <p:spPr bwMode="auto">
            <a:xfrm>
              <a:off x="4303737" y="430024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2" name="円/楕円 1491"/>
            <p:cNvSpPr/>
            <p:nvPr/>
          </p:nvSpPr>
          <p:spPr bwMode="auto">
            <a:xfrm>
              <a:off x="4265637" y="441454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3" name="円/楕円 1492"/>
            <p:cNvSpPr/>
            <p:nvPr/>
          </p:nvSpPr>
          <p:spPr bwMode="auto">
            <a:xfrm>
              <a:off x="4222775" y="430024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4" name="円/楕円 1493"/>
            <p:cNvSpPr/>
            <p:nvPr/>
          </p:nvSpPr>
          <p:spPr bwMode="auto">
            <a:xfrm>
              <a:off x="4010571" y="4049513"/>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5" name="円/楕円 1494"/>
            <p:cNvSpPr/>
            <p:nvPr/>
          </p:nvSpPr>
          <p:spPr bwMode="auto">
            <a:xfrm>
              <a:off x="4152330" y="4150221"/>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6" name="円/楕円 1495"/>
            <p:cNvSpPr/>
            <p:nvPr/>
          </p:nvSpPr>
          <p:spPr bwMode="auto">
            <a:xfrm>
              <a:off x="4089425" y="427166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7" name="円/楕円 1496"/>
            <p:cNvSpPr/>
            <p:nvPr/>
          </p:nvSpPr>
          <p:spPr bwMode="auto">
            <a:xfrm>
              <a:off x="4327971" y="3810199"/>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8" name="円/楕円 1497"/>
            <p:cNvSpPr/>
            <p:nvPr/>
          </p:nvSpPr>
          <p:spPr bwMode="auto">
            <a:xfrm>
              <a:off x="3975125" y="4514552"/>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9" name="円/楕円 1498"/>
            <p:cNvSpPr/>
            <p:nvPr/>
          </p:nvSpPr>
          <p:spPr bwMode="auto">
            <a:xfrm>
              <a:off x="4127525" y="444311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0" name="円/楕円 1499"/>
            <p:cNvSpPr/>
            <p:nvPr/>
          </p:nvSpPr>
          <p:spPr bwMode="auto">
            <a:xfrm>
              <a:off x="4089425" y="455741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1" name="円/楕円 1500"/>
            <p:cNvSpPr/>
            <p:nvPr/>
          </p:nvSpPr>
          <p:spPr bwMode="auto">
            <a:xfrm>
              <a:off x="4046562" y="444311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2" name="円/楕円 1501"/>
            <p:cNvSpPr/>
            <p:nvPr/>
          </p:nvSpPr>
          <p:spPr bwMode="auto">
            <a:xfrm>
              <a:off x="4014589" y="397421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3" name="円/楕円 1502"/>
            <p:cNvSpPr/>
            <p:nvPr/>
          </p:nvSpPr>
          <p:spPr bwMode="auto">
            <a:xfrm>
              <a:off x="4266059" y="3810199"/>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4" name="円/楕円 1503"/>
            <p:cNvSpPr/>
            <p:nvPr/>
          </p:nvSpPr>
          <p:spPr bwMode="auto">
            <a:xfrm>
              <a:off x="3946550" y="427166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5" name="円/楕円 1504"/>
            <p:cNvSpPr/>
            <p:nvPr/>
          </p:nvSpPr>
          <p:spPr bwMode="auto">
            <a:xfrm>
              <a:off x="4185096" y="3810199"/>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6" name="円/楕円 1505"/>
            <p:cNvSpPr/>
            <p:nvPr/>
          </p:nvSpPr>
          <p:spPr bwMode="auto">
            <a:xfrm>
              <a:off x="3643623" y="3578720"/>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7" name="円/楕円 1506"/>
            <p:cNvSpPr/>
            <p:nvPr/>
          </p:nvSpPr>
          <p:spPr bwMode="auto">
            <a:xfrm>
              <a:off x="4005064" y="3960779"/>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8" name="円/楕円 1507"/>
            <p:cNvSpPr/>
            <p:nvPr/>
          </p:nvSpPr>
          <p:spPr bwMode="auto">
            <a:xfrm>
              <a:off x="3811760" y="4007221"/>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9" name="円/楕円 1508"/>
            <p:cNvSpPr/>
            <p:nvPr/>
          </p:nvSpPr>
          <p:spPr bwMode="auto">
            <a:xfrm>
              <a:off x="4002373" y="406814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0" name="円/楕円 1509"/>
            <p:cNvSpPr/>
            <p:nvPr/>
          </p:nvSpPr>
          <p:spPr bwMode="auto">
            <a:xfrm>
              <a:off x="4760937" y="46574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1" name="円/楕円 1510"/>
            <p:cNvSpPr/>
            <p:nvPr/>
          </p:nvSpPr>
          <p:spPr bwMode="auto">
            <a:xfrm>
              <a:off x="4913337" y="45859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2" name="円/楕円 1511"/>
            <p:cNvSpPr/>
            <p:nvPr/>
          </p:nvSpPr>
          <p:spPr bwMode="auto">
            <a:xfrm>
              <a:off x="4875237" y="47002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3" name="円/楕円 1512"/>
            <p:cNvSpPr/>
            <p:nvPr/>
          </p:nvSpPr>
          <p:spPr bwMode="auto">
            <a:xfrm>
              <a:off x="4832375" y="45859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4" name="円/楕円 1513"/>
            <p:cNvSpPr/>
            <p:nvPr/>
          </p:nvSpPr>
          <p:spPr bwMode="auto">
            <a:xfrm>
              <a:off x="5761062" y="40859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5" name="円/楕円 1514"/>
            <p:cNvSpPr/>
            <p:nvPr/>
          </p:nvSpPr>
          <p:spPr bwMode="auto">
            <a:xfrm>
              <a:off x="5913462" y="40144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6" name="円/楕円 1515"/>
            <p:cNvSpPr/>
            <p:nvPr/>
          </p:nvSpPr>
          <p:spPr bwMode="auto">
            <a:xfrm>
              <a:off x="5875362" y="41287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7" name="円/楕円 1516"/>
            <p:cNvSpPr/>
            <p:nvPr/>
          </p:nvSpPr>
          <p:spPr bwMode="auto">
            <a:xfrm>
              <a:off x="5832500" y="40144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8" name="円/楕円 1517"/>
            <p:cNvSpPr/>
            <p:nvPr/>
          </p:nvSpPr>
          <p:spPr bwMode="auto">
            <a:xfrm>
              <a:off x="5437212" y="387161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9" name="円/楕円 1518"/>
            <p:cNvSpPr/>
            <p:nvPr/>
          </p:nvSpPr>
          <p:spPr bwMode="auto">
            <a:xfrm>
              <a:off x="5589612" y="380017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0" name="円/楕円 1519"/>
            <p:cNvSpPr/>
            <p:nvPr/>
          </p:nvSpPr>
          <p:spPr bwMode="auto">
            <a:xfrm>
              <a:off x="5551512" y="391447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1" name="円/楕円 1520"/>
            <p:cNvSpPr/>
            <p:nvPr/>
          </p:nvSpPr>
          <p:spPr bwMode="auto">
            <a:xfrm>
              <a:off x="5508650" y="380017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2" name="円/楕円 1521"/>
            <p:cNvSpPr/>
            <p:nvPr/>
          </p:nvSpPr>
          <p:spPr bwMode="auto">
            <a:xfrm>
              <a:off x="5508650" y="40144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3" name="円/楕円 1522"/>
            <p:cNvSpPr/>
            <p:nvPr/>
          </p:nvSpPr>
          <p:spPr bwMode="auto">
            <a:xfrm>
              <a:off x="5661050" y="3943052"/>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4" name="円/楕円 1523"/>
            <p:cNvSpPr/>
            <p:nvPr/>
          </p:nvSpPr>
          <p:spPr bwMode="auto">
            <a:xfrm>
              <a:off x="5622950" y="4057352"/>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5" name="円/楕円 1524"/>
            <p:cNvSpPr/>
            <p:nvPr/>
          </p:nvSpPr>
          <p:spPr bwMode="auto">
            <a:xfrm>
              <a:off x="5580087" y="3943052"/>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6" name="円/楕円 1525"/>
            <p:cNvSpPr/>
            <p:nvPr/>
          </p:nvSpPr>
          <p:spPr bwMode="auto">
            <a:xfrm>
              <a:off x="5332437" y="358586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7" name="円/楕円 1526"/>
            <p:cNvSpPr/>
            <p:nvPr/>
          </p:nvSpPr>
          <p:spPr bwMode="auto">
            <a:xfrm>
              <a:off x="5484837" y="35144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8" name="円/楕円 1527"/>
            <p:cNvSpPr/>
            <p:nvPr/>
          </p:nvSpPr>
          <p:spPr bwMode="auto">
            <a:xfrm>
              <a:off x="5446737" y="36287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9" name="円/楕円 1528"/>
            <p:cNvSpPr/>
            <p:nvPr/>
          </p:nvSpPr>
          <p:spPr bwMode="auto">
            <a:xfrm>
              <a:off x="5403875" y="351442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0" name="円/楕円 1529"/>
            <p:cNvSpPr/>
            <p:nvPr/>
          </p:nvSpPr>
          <p:spPr bwMode="auto">
            <a:xfrm>
              <a:off x="5437212" y="3657302"/>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1" name="円/楕円 1530"/>
            <p:cNvSpPr/>
            <p:nvPr/>
          </p:nvSpPr>
          <p:spPr bwMode="auto">
            <a:xfrm>
              <a:off x="5589612" y="358586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2" name="円/楕円 1531"/>
            <p:cNvSpPr/>
            <p:nvPr/>
          </p:nvSpPr>
          <p:spPr bwMode="auto">
            <a:xfrm>
              <a:off x="5551512" y="370016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3" name="円/楕円 1532"/>
            <p:cNvSpPr/>
            <p:nvPr/>
          </p:nvSpPr>
          <p:spPr bwMode="auto">
            <a:xfrm>
              <a:off x="5508650" y="358586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4" name="円/楕円 1533"/>
            <p:cNvSpPr/>
            <p:nvPr/>
          </p:nvSpPr>
          <p:spPr bwMode="auto">
            <a:xfrm>
              <a:off x="5046687" y="501461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5" name="円/楕円 1534"/>
            <p:cNvSpPr/>
            <p:nvPr/>
          </p:nvSpPr>
          <p:spPr bwMode="auto">
            <a:xfrm>
              <a:off x="5199087" y="494317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6" name="円/楕円 1535"/>
            <p:cNvSpPr/>
            <p:nvPr/>
          </p:nvSpPr>
          <p:spPr bwMode="auto">
            <a:xfrm>
              <a:off x="5160987" y="505747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7" name="円/楕円 1536"/>
            <p:cNvSpPr/>
            <p:nvPr/>
          </p:nvSpPr>
          <p:spPr bwMode="auto">
            <a:xfrm>
              <a:off x="5118125" y="494317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8" name="円/楕円 1537"/>
            <p:cNvSpPr/>
            <p:nvPr/>
          </p:nvSpPr>
          <p:spPr bwMode="auto">
            <a:xfrm>
              <a:off x="4689500" y="494317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9" name="円/楕円 1538"/>
            <p:cNvSpPr/>
            <p:nvPr/>
          </p:nvSpPr>
          <p:spPr bwMode="auto">
            <a:xfrm>
              <a:off x="4841900" y="487174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0" name="円/楕円 1539"/>
            <p:cNvSpPr/>
            <p:nvPr/>
          </p:nvSpPr>
          <p:spPr bwMode="auto">
            <a:xfrm>
              <a:off x="4803800" y="498604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1" name="円/楕円 1540"/>
            <p:cNvSpPr/>
            <p:nvPr/>
          </p:nvSpPr>
          <p:spPr bwMode="auto">
            <a:xfrm>
              <a:off x="4760937" y="487174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2" name="円/楕円 1541"/>
            <p:cNvSpPr/>
            <p:nvPr/>
          </p:nvSpPr>
          <p:spPr bwMode="auto">
            <a:xfrm>
              <a:off x="4903812" y="494317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3" name="円/楕円 1542"/>
            <p:cNvSpPr/>
            <p:nvPr/>
          </p:nvSpPr>
          <p:spPr bwMode="auto">
            <a:xfrm>
              <a:off x="5056212" y="487174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4" name="円/楕円 1543"/>
            <p:cNvSpPr/>
            <p:nvPr/>
          </p:nvSpPr>
          <p:spPr bwMode="auto">
            <a:xfrm>
              <a:off x="5018112" y="498604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5" name="円/楕円 1544"/>
            <p:cNvSpPr/>
            <p:nvPr/>
          </p:nvSpPr>
          <p:spPr bwMode="auto">
            <a:xfrm>
              <a:off x="4975250" y="487174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6" name="円/楕円 1545"/>
            <p:cNvSpPr/>
            <p:nvPr/>
          </p:nvSpPr>
          <p:spPr bwMode="auto">
            <a:xfrm>
              <a:off x="4618062" y="472886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7" name="円/楕円 1546"/>
            <p:cNvSpPr/>
            <p:nvPr/>
          </p:nvSpPr>
          <p:spPr bwMode="auto">
            <a:xfrm>
              <a:off x="4770462" y="46574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8" name="円/楕円 1547"/>
            <p:cNvSpPr/>
            <p:nvPr/>
          </p:nvSpPr>
          <p:spPr bwMode="auto">
            <a:xfrm>
              <a:off x="4732362" y="47717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9" name="円/楕円 1548"/>
            <p:cNvSpPr/>
            <p:nvPr/>
          </p:nvSpPr>
          <p:spPr bwMode="auto">
            <a:xfrm>
              <a:off x="4689500" y="465742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0" name="円/楕円 1549"/>
            <p:cNvSpPr/>
            <p:nvPr/>
          </p:nvSpPr>
          <p:spPr bwMode="auto">
            <a:xfrm>
              <a:off x="4475187" y="4657427"/>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1" name="円/楕円 1550"/>
            <p:cNvSpPr/>
            <p:nvPr/>
          </p:nvSpPr>
          <p:spPr bwMode="auto">
            <a:xfrm>
              <a:off x="4627587" y="45859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2" name="円/楕円 1551"/>
            <p:cNvSpPr/>
            <p:nvPr/>
          </p:nvSpPr>
          <p:spPr bwMode="auto">
            <a:xfrm>
              <a:off x="4589487" y="47002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3" name="円/楕円 1552"/>
            <p:cNvSpPr/>
            <p:nvPr/>
          </p:nvSpPr>
          <p:spPr bwMode="auto">
            <a:xfrm>
              <a:off x="4546625" y="45859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4" name="円/楕円 1553"/>
            <p:cNvSpPr/>
            <p:nvPr/>
          </p:nvSpPr>
          <p:spPr bwMode="auto">
            <a:xfrm>
              <a:off x="4546625" y="4800302"/>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5" name="円/楕円 1554"/>
            <p:cNvSpPr/>
            <p:nvPr/>
          </p:nvSpPr>
          <p:spPr bwMode="auto">
            <a:xfrm>
              <a:off x="4699025" y="472886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6" name="円/楕円 1555"/>
            <p:cNvSpPr/>
            <p:nvPr/>
          </p:nvSpPr>
          <p:spPr bwMode="auto">
            <a:xfrm>
              <a:off x="4660925" y="4843165"/>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7" name="円/楕円 1556"/>
            <p:cNvSpPr/>
            <p:nvPr/>
          </p:nvSpPr>
          <p:spPr bwMode="auto">
            <a:xfrm>
              <a:off x="4618062" y="4728865"/>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8" name="円/楕円 1557"/>
            <p:cNvSpPr/>
            <p:nvPr/>
          </p:nvSpPr>
          <p:spPr bwMode="auto">
            <a:xfrm>
              <a:off x="4260875" y="465742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9" name="円/楕円 1558"/>
            <p:cNvSpPr/>
            <p:nvPr/>
          </p:nvSpPr>
          <p:spPr bwMode="auto">
            <a:xfrm>
              <a:off x="4413275" y="45859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0" name="円/楕円 1559"/>
            <p:cNvSpPr/>
            <p:nvPr/>
          </p:nvSpPr>
          <p:spPr bwMode="auto">
            <a:xfrm>
              <a:off x="4375175" y="47002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1" name="円/楕円 1560"/>
            <p:cNvSpPr/>
            <p:nvPr/>
          </p:nvSpPr>
          <p:spPr bwMode="auto">
            <a:xfrm>
              <a:off x="4332312" y="45859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2" name="円/楕円 1561"/>
            <p:cNvSpPr/>
            <p:nvPr/>
          </p:nvSpPr>
          <p:spPr bwMode="auto">
            <a:xfrm>
              <a:off x="5413400" y="439072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3" name="円/楕円 1562"/>
            <p:cNvSpPr/>
            <p:nvPr/>
          </p:nvSpPr>
          <p:spPr bwMode="auto">
            <a:xfrm>
              <a:off x="5565800" y="43192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4" name="円/楕円 1563"/>
            <p:cNvSpPr/>
            <p:nvPr/>
          </p:nvSpPr>
          <p:spPr bwMode="auto">
            <a:xfrm>
              <a:off x="5527700" y="4433590"/>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5" name="円/楕円 1564"/>
            <p:cNvSpPr/>
            <p:nvPr/>
          </p:nvSpPr>
          <p:spPr bwMode="auto">
            <a:xfrm>
              <a:off x="5484837" y="4319290"/>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6" name="円/楕円 1565"/>
            <p:cNvSpPr/>
            <p:nvPr/>
          </p:nvSpPr>
          <p:spPr bwMode="auto">
            <a:xfrm>
              <a:off x="6885012" y="3738265"/>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7" name="円/楕円 1566"/>
            <p:cNvSpPr/>
            <p:nvPr/>
          </p:nvSpPr>
          <p:spPr bwMode="auto">
            <a:xfrm>
              <a:off x="7037412" y="3657302"/>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8" name="円/楕円 1567"/>
            <p:cNvSpPr/>
            <p:nvPr/>
          </p:nvSpPr>
          <p:spPr bwMode="auto">
            <a:xfrm>
              <a:off x="6904062" y="3585865"/>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9" name="円/楕円 1568"/>
            <p:cNvSpPr/>
            <p:nvPr/>
          </p:nvSpPr>
          <p:spPr bwMode="auto">
            <a:xfrm>
              <a:off x="7056462" y="3738265"/>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0" name="円/楕円 1569"/>
            <p:cNvSpPr/>
            <p:nvPr/>
          </p:nvSpPr>
          <p:spPr bwMode="auto">
            <a:xfrm>
              <a:off x="6904062" y="3657302"/>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1" name="円/楕円 1570"/>
            <p:cNvSpPr/>
            <p:nvPr/>
          </p:nvSpPr>
          <p:spPr bwMode="auto">
            <a:xfrm>
              <a:off x="7189812" y="3657302"/>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2" name="円/楕円 1571"/>
            <p:cNvSpPr/>
            <p:nvPr/>
          </p:nvSpPr>
          <p:spPr bwMode="auto">
            <a:xfrm>
              <a:off x="7208862" y="3800177"/>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3" name="円/楕円 1572"/>
            <p:cNvSpPr/>
            <p:nvPr/>
          </p:nvSpPr>
          <p:spPr bwMode="auto">
            <a:xfrm>
              <a:off x="6904062" y="399544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4" name="円/楕円 1573"/>
            <p:cNvSpPr/>
            <p:nvPr/>
          </p:nvSpPr>
          <p:spPr bwMode="auto">
            <a:xfrm>
              <a:off x="7056462" y="3914477"/>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5" name="円/楕円 1574"/>
            <p:cNvSpPr/>
            <p:nvPr/>
          </p:nvSpPr>
          <p:spPr bwMode="auto">
            <a:xfrm>
              <a:off x="6923112" y="384304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6" name="円/楕円 1575"/>
            <p:cNvSpPr/>
            <p:nvPr/>
          </p:nvSpPr>
          <p:spPr bwMode="auto">
            <a:xfrm>
              <a:off x="7075512" y="399544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7" name="円/楕円 1576"/>
            <p:cNvSpPr/>
            <p:nvPr/>
          </p:nvSpPr>
          <p:spPr bwMode="auto">
            <a:xfrm>
              <a:off x="7208862" y="3914477"/>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8" name="円/楕円 1577"/>
            <p:cNvSpPr/>
            <p:nvPr/>
          </p:nvSpPr>
          <p:spPr bwMode="auto">
            <a:xfrm>
              <a:off x="7227912" y="4057352"/>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9" name="円/楕円 1578"/>
            <p:cNvSpPr/>
            <p:nvPr/>
          </p:nvSpPr>
          <p:spPr bwMode="auto">
            <a:xfrm>
              <a:off x="6904062" y="428119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0" name="円/楕円 1579"/>
            <p:cNvSpPr/>
            <p:nvPr/>
          </p:nvSpPr>
          <p:spPr bwMode="auto">
            <a:xfrm>
              <a:off x="7056462" y="4200227"/>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1" name="円/楕円 1580"/>
            <p:cNvSpPr/>
            <p:nvPr/>
          </p:nvSpPr>
          <p:spPr bwMode="auto">
            <a:xfrm>
              <a:off x="6923112" y="412879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2" name="円/楕円 1581"/>
            <p:cNvSpPr/>
            <p:nvPr/>
          </p:nvSpPr>
          <p:spPr bwMode="auto">
            <a:xfrm>
              <a:off x="7075512" y="428119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3" name="円/楕円 1582"/>
            <p:cNvSpPr/>
            <p:nvPr/>
          </p:nvSpPr>
          <p:spPr bwMode="auto">
            <a:xfrm>
              <a:off x="7208862" y="4200227"/>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4" name="円/楕円 1583"/>
            <p:cNvSpPr/>
            <p:nvPr/>
          </p:nvSpPr>
          <p:spPr bwMode="auto">
            <a:xfrm>
              <a:off x="7227912" y="4343102"/>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5" name="円/楕円 1584"/>
            <p:cNvSpPr/>
            <p:nvPr/>
          </p:nvSpPr>
          <p:spPr bwMode="auto">
            <a:xfrm>
              <a:off x="6546875" y="4352627"/>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6" name="円/楕円 1585"/>
            <p:cNvSpPr/>
            <p:nvPr/>
          </p:nvSpPr>
          <p:spPr bwMode="auto">
            <a:xfrm>
              <a:off x="6699275" y="4271665"/>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7" name="円/楕円 1586"/>
            <p:cNvSpPr/>
            <p:nvPr/>
          </p:nvSpPr>
          <p:spPr bwMode="auto">
            <a:xfrm>
              <a:off x="6565925" y="4200227"/>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8" name="円/楕円 1587"/>
            <p:cNvSpPr/>
            <p:nvPr/>
          </p:nvSpPr>
          <p:spPr bwMode="auto">
            <a:xfrm>
              <a:off x="6718325" y="4352627"/>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9" name="円/楕円 1588"/>
            <p:cNvSpPr/>
            <p:nvPr/>
          </p:nvSpPr>
          <p:spPr bwMode="auto">
            <a:xfrm>
              <a:off x="6851675" y="4271665"/>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0" name="円/楕円 1589"/>
            <p:cNvSpPr/>
            <p:nvPr/>
          </p:nvSpPr>
          <p:spPr bwMode="auto">
            <a:xfrm>
              <a:off x="6870725" y="4414540"/>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1" name="円/楕円 1590"/>
            <p:cNvSpPr/>
            <p:nvPr/>
          </p:nvSpPr>
          <p:spPr bwMode="auto">
            <a:xfrm>
              <a:off x="6118250" y="4352627"/>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2" name="円/楕円 1591"/>
            <p:cNvSpPr/>
            <p:nvPr/>
          </p:nvSpPr>
          <p:spPr bwMode="auto">
            <a:xfrm>
              <a:off x="6270650" y="4271665"/>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3" name="円/楕円 1592"/>
            <p:cNvSpPr/>
            <p:nvPr/>
          </p:nvSpPr>
          <p:spPr bwMode="auto">
            <a:xfrm>
              <a:off x="6137300" y="4200227"/>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4" name="円/楕円 1593"/>
            <p:cNvSpPr/>
            <p:nvPr/>
          </p:nvSpPr>
          <p:spPr bwMode="auto">
            <a:xfrm>
              <a:off x="6289700" y="4352627"/>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5" name="円/楕円 1594"/>
            <p:cNvSpPr/>
            <p:nvPr/>
          </p:nvSpPr>
          <p:spPr bwMode="auto">
            <a:xfrm>
              <a:off x="6423050" y="4271665"/>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6" name="円/楕円 1595"/>
            <p:cNvSpPr/>
            <p:nvPr/>
          </p:nvSpPr>
          <p:spPr bwMode="auto">
            <a:xfrm>
              <a:off x="6442100" y="4414540"/>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7" name="円/楕円 1596"/>
            <p:cNvSpPr/>
            <p:nvPr/>
          </p:nvSpPr>
          <p:spPr bwMode="auto">
            <a:xfrm>
              <a:off x="6046812" y="4138315"/>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8" name="円/楕円 1597"/>
            <p:cNvSpPr/>
            <p:nvPr/>
          </p:nvSpPr>
          <p:spPr bwMode="auto">
            <a:xfrm>
              <a:off x="6199212" y="4057352"/>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9" name="円/楕円 1598"/>
            <p:cNvSpPr/>
            <p:nvPr/>
          </p:nvSpPr>
          <p:spPr bwMode="auto">
            <a:xfrm>
              <a:off x="6065862" y="3985915"/>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0" name="円/楕円 1599"/>
            <p:cNvSpPr/>
            <p:nvPr/>
          </p:nvSpPr>
          <p:spPr bwMode="auto">
            <a:xfrm>
              <a:off x="6218262" y="4138315"/>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1" name="円/楕円 1600"/>
            <p:cNvSpPr/>
            <p:nvPr/>
          </p:nvSpPr>
          <p:spPr bwMode="auto">
            <a:xfrm>
              <a:off x="6351612" y="4057352"/>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2" name="円/楕円 1601"/>
            <p:cNvSpPr/>
            <p:nvPr/>
          </p:nvSpPr>
          <p:spPr bwMode="auto">
            <a:xfrm>
              <a:off x="6370662" y="4200227"/>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3" name="円/楕円 1602"/>
            <p:cNvSpPr/>
            <p:nvPr/>
          </p:nvSpPr>
          <p:spPr bwMode="auto">
            <a:xfrm>
              <a:off x="5618187" y="388114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4" name="円/楕円 1603"/>
            <p:cNvSpPr/>
            <p:nvPr/>
          </p:nvSpPr>
          <p:spPr bwMode="auto">
            <a:xfrm>
              <a:off x="5770587" y="3800177"/>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5" name="円/楕円 1604"/>
            <p:cNvSpPr/>
            <p:nvPr/>
          </p:nvSpPr>
          <p:spPr bwMode="auto">
            <a:xfrm>
              <a:off x="5637237" y="372874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6" name="円/楕円 1605"/>
            <p:cNvSpPr/>
            <p:nvPr/>
          </p:nvSpPr>
          <p:spPr bwMode="auto">
            <a:xfrm>
              <a:off x="5789637" y="388114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7" name="円/楕円 1606"/>
            <p:cNvSpPr/>
            <p:nvPr/>
          </p:nvSpPr>
          <p:spPr bwMode="auto">
            <a:xfrm>
              <a:off x="5922987" y="3800177"/>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8" name="円/楕円 1607"/>
            <p:cNvSpPr/>
            <p:nvPr/>
          </p:nvSpPr>
          <p:spPr bwMode="auto">
            <a:xfrm>
              <a:off x="5942037" y="3943052"/>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9" name="円/楕円 1608"/>
            <p:cNvSpPr/>
            <p:nvPr/>
          </p:nvSpPr>
          <p:spPr bwMode="auto">
            <a:xfrm>
              <a:off x="5546750" y="3523952"/>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0" name="円/楕円 1609"/>
            <p:cNvSpPr/>
            <p:nvPr/>
          </p:nvSpPr>
          <p:spPr bwMode="auto">
            <a:xfrm>
              <a:off x="5699150" y="3442990"/>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1" name="円/楕円 1610"/>
            <p:cNvSpPr/>
            <p:nvPr/>
          </p:nvSpPr>
          <p:spPr bwMode="auto">
            <a:xfrm>
              <a:off x="6575036" y="3411161"/>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2" name="円/楕円 1611"/>
            <p:cNvSpPr/>
            <p:nvPr/>
          </p:nvSpPr>
          <p:spPr bwMode="auto">
            <a:xfrm>
              <a:off x="5718200" y="3523952"/>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3" name="円/楕円 1612"/>
            <p:cNvSpPr/>
            <p:nvPr/>
          </p:nvSpPr>
          <p:spPr bwMode="auto">
            <a:xfrm>
              <a:off x="5851550" y="3442990"/>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4" name="円/楕円 1613"/>
            <p:cNvSpPr/>
            <p:nvPr/>
          </p:nvSpPr>
          <p:spPr bwMode="auto">
            <a:xfrm>
              <a:off x="5870600" y="3585865"/>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5" name="円/楕円 1614"/>
            <p:cNvSpPr/>
            <p:nvPr/>
          </p:nvSpPr>
          <p:spPr bwMode="auto">
            <a:xfrm>
              <a:off x="5832500" y="3523952"/>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6" name="円/楕円 1615"/>
            <p:cNvSpPr/>
            <p:nvPr/>
          </p:nvSpPr>
          <p:spPr bwMode="auto">
            <a:xfrm>
              <a:off x="5984900" y="3442990"/>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7" name="円/楕円 1616"/>
            <p:cNvSpPr/>
            <p:nvPr/>
          </p:nvSpPr>
          <p:spPr bwMode="auto">
            <a:xfrm>
              <a:off x="6368926" y="3617465"/>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8" name="円/楕円 1617"/>
            <p:cNvSpPr/>
            <p:nvPr/>
          </p:nvSpPr>
          <p:spPr bwMode="auto">
            <a:xfrm>
              <a:off x="6003950" y="3523952"/>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9" name="円/楕円 1618"/>
            <p:cNvSpPr/>
            <p:nvPr/>
          </p:nvSpPr>
          <p:spPr bwMode="auto">
            <a:xfrm>
              <a:off x="6137300" y="3442990"/>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0" name="円/楕円 1619"/>
            <p:cNvSpPr/>
            <p:nvPr/>
          </p:nvSpPr>
          <p:spPr bwMode="auto">
            <a:xfrm>
              <a:off x="6156350" y="3585865"/>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1" name="円/楕円 1620"/>
            <p:cNvSpPr/>
            <p:nvPr/>
          </p:nvSpPr>
          <p:spPr bwMode="auto">
            <a:xfrm>
              <a:off x="6207001" y="3412678"/>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2" name="円/楕円 1621"/>
            <p:cNvSpPr/>
            <p:nvPr/>
          </p:nvSpPr>
          <p:spPr bwMode="auto">
            <a:xfrm>
              <a:off x="5975375" y="3402522"/>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3" name="円/楕円 1622"/>
            <p:cNvSpPr/>
            <p:nvPr/>
          </p:nvSpPr>
          <p:spPr bwMode="auto">
            <a:xfrm>
              <a:off x="5894205" y="3240390"/>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4" name="円/楕円 1623"/>
            <p:cNvSpPr/>
            <p:nvPr/>
          </p:nvSpPr>
          <p:spPr bwMode="auto">
            <a:xfrm>
              <a:off x="6378451" y="3412678"/>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5" name="円/楕円 1624"/>
            <p:cNvSpPr/>
            <p:nvPr/>
          </p:nvSpPr>
          <p:spPr bwMode="auto">
            <a:xfrm>
              <a:off x="6289182" y="3311148"/>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6" name="円/楕円 1625"/>
            <p:cNvSpPr/>
            <p:nvPr/>
          </p:nvSpPr>
          <p:spPr bwMode="auto">
            <a:xfrm>
              <a:off x="6530851" y="3474590"/>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7" name="円/楕円 1626"/>
            <p:cNvSpPr/>
            <p:nvPr/>
          </p:nvSpPr>
          <p:spPr bwMode="auto">
            <a:xfrm>
              <a:off x="6137300" y="3214415"/>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8" name="円/楕円 1627"/>
            <p:cNvSpPr/>
            <p:nvPr/>
          </p:nvSpPr>
          <p:spPr bwMode="auto">
            <a:xfrm>
              <a:off x="6687368" y="352975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9" name="円/楕円 1628"/>
            <p:cNvSpPr/>
            <p:nvPr/>
          </p:nvSpPr>
          <p:spPr bwMode="auto">
            <a:xfrm>
              <a:off x="5613321" y="3261142"/>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0" name="円/楕円 1629"/>
            <p:cNvSpPr/>
            <p:nvPr/>
          </p:nvSpPr>
          <p:spPr bwMode="auto">
            <a:xfrm>
              <a:off x="6164138" y="352697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1" name="円/楕円 1630"/>
            <p:cNvSpPr/>
            <p:nvPr/>
          </p:nvSpPr>
          <p:spPr bwMode="auto">
            <a:xfrm>
              <a:off x="6297488" y="3446015"/>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2" name="円/楕円 1631"/>
            <p:cNvSpPr/>
            <p:nvPr/>
          </p:nvSpPr>
          <p:spPr bwMode="auto">
            <a:xfrm>
              <a:off x="6316538" y="358889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3" name="円/楕円 1632"/>
            <p:cNvSpPr/>
            <p:nvPr/>
          </p:nvSpPr>
          <p:spPr bwMode="auto">
            <a:xfrm>
              <a:off x="6527825" y="488126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4" name="円/楕円 1633"/>
            <p:cNvSpPr/>
            <p:nvPr/>
          </p:nvSpPr>
          <p:spPr bwMode="auto">
            <a:xfrm>
              <a:off x="6618312" y="49431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5" name="円/楕円 1634"/>
            <p:cNvSpPr/>
            <p:nvPr/>
          </p:nvSpPr>
          <p:spPr bwMode="auto">
            <a:xfrm>
              <a:off x="6770712" y="50955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6" name="円/楕円 1635"/>
            <p:cNvSpPr/>
            <p:nvPr/>
          </p:nvSpPr>
          <p:spPr bwMode="auto">
            <a:xfrm>
              <a:off x="6546875" y="501461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7" name="円/楕円 1636"/>
            <p:cNvSpPr/>
            <p:nvPr/>
          </p:nvSpPr>
          <p:spPr bwMode="auto">
            <a:xfrm>
              <a:off x="6689750" y="501461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8" name="円/楕円 1637"/>
            <p:cNvSpPr/>
            <p:nvPr/>
          </p:nvSpPr>
          <p:spPr bwMode="auto">
            <a:xfrm>
              <a:off x="6832625" y="49860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9" name="円/楕円 1638"/>
            <p:cNvSpPr/>
            <p:nvPr/>
          </p:nvSpPr>
          <p:spPr bwMode="auto">
            <a:xfrm>
              <a:off x="6689750" y="494317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0" name="円/楕円 1639"/>
            <p:cNvSpPr/>
            <p:nvPr/>
          </p:nvSpPr>
          <p:spPr bwMode="auto">
            <a:xfrm>
              <a:off x="6475437" y="46574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1" name="円/楕円 1640"/>
            <p:cNvSpPr/>
            <p:nvPr/>
          </p:nvSpPr>
          <p:spPr bwMode="auto">
            <a:xfrm>
              <a:off x="6565925" y="47193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2" name="円/楕円 1641"/>
            <p:cNvSpPr/>
            <p:nvPr/>
          </p:nvSpPr>
          <p:spPr bwMode="auto">
            <a:xfrm>
              <a:off x="6718325" y="48717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3" name="円/楕円 1642"/>
            <p:cNvSpPr/>
            <p:nvPr/>
          </p:nvSpPr>
          <p:spPr bwMode="auto">
            <a:xfrm>
              <a:off x="6494487" y="47907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4" name="円/楕円 1643"/>
            <p:cNvSpPr/>
            <p:nvPr/>
          </p:nvSpPr>
          <p:spPr bwMode="auto">
            <a:xfrm>
              <a:off x="6637362" y="47907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5" name="円/楕円 1644"/>
            <p:cNvSpPr/>
            <p:nvPr/>
          </p:nvSpPr>
          <p:spPr bwMode="auto">
            <a:xfrm>
              <a:off x="6780237" y="476220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6" name="円/楕円 1645"/>
            <p:cNvSpPr/>
            <p:nvPr/>
          </p:nvSpPr>
          <p:spPr bwMode="auto">
            <a:xfrm>
              <a:off x="6637362" y="471934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7" name="円/楕円 1646"/>
            <p:cNvSpPr/>
            <p:nvPr/>
          </p:nvSpPr>
          <p:spPr bwMode="auto">
            <a:xfrm>
              <a:off x="6404000" y="437167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8" name="円/楕円 1647"/>
            <p:cNvSpPr/>
            <p:nvPr/>
          </p:nvSpPr>
          <p:spPr bwMode="auto">
            <a:xfrm>
              <a:off x="6494487" y="443359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9" name="円/楕円 1648"/>
            <p:cNvSpPr/>
            <p:nvPr/>
          </p:nvSpPr>
          <p:spPr bwMode="auto">
            <a:xfrm>
              <a:off x="6646887" y="458599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0" name="円/楕円 1649"/>
            <p:cNvSpPr/>
            <p:nvPr/>
          </p:nvSpPr>
          <p:spPr bwMode="auto">
            <a:xfrm>
              <a:off x="6423050" y="450502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1" name="円/楕円 1650"/>
            <p:cNvSpPr/>
            <p:nvPr/>
          </p:nvSpPr>
          <p:spPr bwMode="auto">
            <a:xfrm>
              <a:off x="6565925" y="450502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2" name="円/楕円 1651"/>
            <p:cNvSpPr/>
            <p:nvPr/>
          </p:nvSpPr>
          <p:spPr bwMode="auto">
            <a:xfrm>
              <a:off x="6708800" y="4476452"/>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3" name="円/楕円 1652"/>
            <p:cNvSpPr/>
            <p:nvPr/>
          </p:nvSpPr>
          <p:spPr bwMode="auto">
            <a:xfrm>
              <a:off x="6565925" y="443359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4" name="円/楕円 1653"/>
            <p:cNvSpPr/>
            <p:nvPr/>
          </p:nvSpPr>
          <p:spPr bwMode="auto">
            <a:xfrm>
              <a:off x="6046812" y="44431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5" name="円/楕円 1654"/>
            <p:cNvSpPr/>
            <p:nvPr/>
          </p:nvSpPr>
          <p:spPr bwMode="auto">
            <a:xfrm>
              <a:off x="6137300" y="450502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6" name="円/楕円 1655"/>
            <p:cNvSpPr/>
            <p:nvPr/>
          </p:nvSpPr>
          <p:spPr bwMode="auto">
            <a:xfrm>
              <a:off x="6289700" y="465742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7" name="円/楕円 1656"/>
            <p:cNvSpPr/>
            <p:nvPr/>
          </p:nvSpPr>
          <p:spPr bwMode="auto">
            <a:xfrm>
              <a:off x="6065862" y="457646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8" name="円/楕円 1657"/>
            <p:cNvSpPr/>
            <p:nvPr/>
          </p:nvSpPr>
          <p:spPr bwMode="auto">
            <a:xfrm>
              <a:off x="6208737" y="457646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9" name="円/楕円 1658"/>
            <p:cNvSpPr/>
            <p:nvPr/>
          </p:nvSpPr>
          <p:spPr bwMode="auto">
            <a:xfrm>
              <a:off x="6351612" y="454789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0" name="円/楕円 1659"/>
            <p:cNvSpPr/>
            <p:nvPr/>
          </p:nvSpPr>
          <p:spPr bwMode="auto">
            <a:xfrm>
              <a:off x="6208737" y="45050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1" name="円/楕円 1660"/>
            <p:cNvSpPr/>
            <p:nvPr/>
          </p:nvSpPr>
          <p:spPr bwMode="auto">
            <a:xfrm>
              <a:off x="6261125" y="4914602"/>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2" name="円/楕円 1661"/>
            <p:cNvSpPr/>
            <p:nvPr/>
          </p:nvSpPr>
          <p:spPr bwMode="auto">
            <a:xfrm>
              <a:off x="6351612" y="49765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3" name="円/楕円 1662"/>
            <p:cNvSpPr/>
            <p:nvPr/>
          </p:nvSpPr>
          <p:spPr bwMode="auto">
            <a:xfrm>
              <a:off x="6504012" y="51289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4" name="円/楕円 1663"/>
            <p:cNvSpPr/>
            <p:nvPr/>
          </p:nvSpPr>
          <p:spPr bwMode="auto">
            <a:xfrm>
              <a:off x="6280175" y="5047952"/>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5" name="円/楕円 1664"/>
            <p:cNvSpPr/>
            <p:nvPr/>
          </p:nvSpPr>
          <p:spPr bwMode="auto">
            <a:xfrm>
              <a:off x="6423050" y="5047952"/>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6" name="円/楕円 1665"/>
            <p:cNvSpPr/>
            <p:nvPr/>
          </p:nvSpPr>
          <p:spPr bwMode="auto">
            <a:xfrm>
              <a:off x="6565925" y="501937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7" name="円/楕円 1666"/>
            <p:cNvSpPr/>
            <p:nvPr/>
          </p:nvSpPr>
          <p:spPr bwMode="auto">
            <a:xfrm>
              <a:off x="6423050" y="497651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8" name="円/楕円 1667"/>
            <p:cNvSpPr/>
            <p:nvPr/>
          </p:nvSpPr>
          <p:spPr bwMode="auto">
            <a:xfrm>
              <a:off x="5903937" y="50146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9" name="円/楕円 1668"/>
            <p:cNvSpPr/>
            <p:nvPr/>
          </p:nvSpPr>
          <p:spPr bwMode="auto">
            <a:xfrm>
              <a:off x="5994425" y="507652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0" name="円/楕円 1669"/>
            <p:cNvSpPr/>
            <p:nvPr/>
          </p:nvSpPr>
          <p:spPr bwMode="auto">
            <a:xfrm>
              <a:off x="6146825" y="522892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1" name="円/楕円 1670"/>
            <p:cNvSpPr/>
            <p:nvPr/>
          </p:nvSpPr>
          <p:spPr bwMode="auto">
            <a:xfrm>
              <a:off x="5922987" y="514796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2" name="円/楕円 1671"/>
            <p:cNvSpPr/>
            <p:nvPr/>
          </p:nvSpPr>
          <p:spPr bwMode="auto">
            <a:xfrm>
              <a:off x="6065862" y="514796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3" name="円/楕円 1672"/>
            <p:cNvSpPr/>
            <p:nvPr/>
          </p:nvSpPr>
          <p:spPr bwMode="auto">
            <a:xfrm>
              <a:off x="6208737" y="511939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4" name="円/楕円 1673"/>
            <p:cNvSpPr/>
            <p:nvPr/>
          </p:nvSpPr>
          <p:spPr bwMode="auto">
            <a:xfrm>
              <a:off x="6065862" y="50765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5" name="円/楕円 1674"/>
            <p:cNvSpPr/>
            <p:nvPr/>
          </p:nvSpPr>
          <p:spPr bwMode="auto">
            <a:xfrm>
              <a:off x="5618187" y="503366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6" name="円/楕円 1675"/>
            <p:cNvSpPr/>
            <p:nvPr/>
          </p:nvSpPr>
          <p:spPr bwMode="auto">
            <a:xfrm>
              <a:off x="5708675" y="509557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7" name="円/楕円 1676"/>
            <p:cNvSpPr/>
            <p:nvPr/>
          </p:nvSpPr>
          <p:spPr bwMode="auto">
            <a:xfrm>
              <a:off x="5861075" y="524797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8" name="円/楕円 1677"/>
            <p:cNvSpPr/>
            <p:nvPr/>
          </p:nvSpPr>
          <p:spPr bwMode="auto">
            <a:xfrm>
              <a:off x="5637237" y="51670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9" name="円/楕円 1678"/>
            <p:cNvSpPr/>
            <p:nvPr/>
          </p:nvSpPr>
          <p:spPr bwMode="auto">
            <a:xfrm>
              <a:off x="5780112" y="51670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0" name="円/楕円 1679"/>
            <p:cNvSpPr/>
            <p:nvPr/>
          </p:nvSpPr>
          <p:spPr bwMode="auto">
            <a:xfrm>
              <a:off x="5922987" y="513844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1" name="円/楕円 1680"/>
            <p:cNvSpPr/>
            <p:nvPr/>
          </p:nvSpPr>
          <p:spPr bwMode="auto">
            <a:xfrm>
              <a:off x="5780112" y="50955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2" name="円/楕円 1681"/>
            <p:cNvSpPr/>
            <p:nvPr/>
          </p:nvSpPr>
          <p:spPr bwMode="auto">
            <a:xfrm>
              <a:off x="5332437" y="50146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3" name="円/楕円 1682"/>
            <p:cNvSpPr/>
            <p:nvPr/>
          </p:nvSpPr>
          <p:spPr bwMode="auto">
            <a:xfrm>
              <a:off x="5422925" y="507652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4" name="円/楕円 1683"/>
            <p:cNvSpPr/>
            <p:nvPr/>
          </p:nvSpPr>
          <p:spPr bwMode="auto">
            <a:xfrm>
              <a:off x="5575325" y="522892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5" name="円/楕円 1684"/>
            <p:cNvSpPr/>
            <p:nvPr/>
          </p:nvSpPr>
          <p:spPr bwMode="auto">
            <a:xfrm>
              <a:off x="5351487" y="514796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6" name="円/楕円 1685"/>
            <p:cNvSpPr/>
            <p:nvPr/>
          </p:nvSpPr>
          <p:spPr bwMode="auto">
            <a:xfrm>
              <a:off x="5494362" y="514796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7" name="円/楕円 1686"/>
            <p:cNvSpPr/>
            <p:nvPr/>
          </p:nvSpPr>
          <p:spPr bwMode="auto">
            <a:xfrm>
              <a:off x="5637237" y="511939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8" name="円/楕円 1687"/>
            <p:cNvSpPr/>
            <p:nvPr/>
          </p:nvSpPr>
          <p:spPr bwMode="auto">
            <a:xfrm>
              <a:off x="5494362" y="50765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9" name="円/楕円 1688"/>
            <p:cNvSpPr/>
            <p:nvPr/>
          </p:nvSpPr>
          <p:spPr bwMode="auto">
            <a:xfrm>
              <a:off x="4832375" y="503366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0" name="円/楕円 1689"/>
            <p:cNvSpPr/>
            <p:nvPr/>
          </p:nvSpPr>
          <p:spPr bwMode="auto">
            <a:xfrm>
              <a:off x="4922862" y="50955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1" name="円/楕円 1690"/>
            <p:cNvSpPr/>
            <p:nvPr/>
          </p:nvSpPr>
          <p:spPr bwMode="auto">
            <a:xfrm>
              <a:off x="5882778" y="444651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2" name="円/楕円 1691"/>
            <p:cNvSpPr/>
            <p:nvPr/>
          </p:nvSpPr>
          <p:spPr bwMode="auto">
            <a:xfrm>
              <a:off x="5658941" y="436555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3" name="円/楕円 1692"/>
            <p:cNvSpPr/>
            <p:nvPr/>
          </p:nvSpPr>
          <p:spPr bwMode="auto">
            <a:xfrm>
              <a:off x="5801816" y="436555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4" name="円/楕円 1693"/>
            <p:cNvSpPr/>
            <p:nvPr/>
          </p:nvSpPr>
          <p:spPr bwMode="auto">
            <a:xfrm>
              <a:off x="5137175" y="51384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5" name="円/楕円 1694"/>
            <p:cNvSpPr/>
            <p:nvPr/>
          </p:nvSpPr>
          <p:spPr bwMode="auto">
            <a:xfrm>
              <a:off x="4994300" y="509557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6" name="円/楕円 1695"/>
            <p:cNvSpPr/>
            <p:nvPr/>
          </p:nvSpPr>
          <p:spPr bwMode="auto">
            <a:xfrm>
              <a:off x="5189562" y="47717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7" name="円/楕円 1696"/>
            <p:cNvSpPr/>
            <p:nvPr/>
          </p:nvSpPr>
          <p:spPr bwMode="auto">
            <a:xfrm>
              <a:off x="5280050" y="48336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8" name="円/楕円 1697"/>
            <p:cNvSpPr/>
            <p:nvPr/>
          </p:nvSpPr>
          <p:spPr bwMode="auto">
            <a:xfrm>
              <a:off x="5432450" y="49860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9" name="円/楕円 1698"/>
            <p:cNvSpPr/>
            <p:nvPr/>
          </p:nvSpPr>
          <p:spPr bwMode="auto">
            <a:xfrm>
              <a:off x="5208612" y="49050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0" name="円/楕円 1699"/>
            <p:cNvSpPr/>
            <p:nvPr/>
          </p:nvSpPr>
          <p:spPr bwMode="auto">
            <a:xfrm>
              <a:off x="5351487" y="49050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1" name="円/楕円 1700"/>
            <p:cNvSpPr/>
            <p:nvPr/>
          </p:nvSpPr>
          <p:spPr bwMode="auto">
            <a:xfrm>
              <a:off x="5494362" y="487650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2" name="円/楕円 1701"/>
            <p:cNvSpPr/>
            <p:nvPr/>
          </p:nvSpPr>
          <p:spPr bwMode="auto">
            <a:xfrm>
              <a:off x="5351487" y="483364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3" name="円/楕円 1702"/>
            <p:cNvSpPr/>
            <p:nvPr/>
          </p:nvSpPr>
          <p:spPr bwMode="auto">
            <a:xfrm>
              <a:off x="4832375" y="458599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4" name="円/楕円 1703"/>
            <p:cNvSpPr/>
            <p:nvPr/>
          </p:nvSpPr>
          <p:spPr bwMode="auto">
            <a:xfrm>
              <a:off x="4922862" y="464790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5" name="円/楕円 1704"/>
            <p:cNvSpPr/>
            <p:nvPr/>
          </p:nvSpPr>
          <p:spPr bwMode="auto">
            <a:xfrm>
              <a:off x="5075262" y="480030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6" name="円/楕円 1705"/>
            <p:cNvSpPr/>
            <p:nvPr/>
          </p:nvSpPr>
          <p:spPr bwMode="auto">
            <a:xfrm>
              <a:off x="4851425" y="47193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7" name="円/楕円 1706"/>
            <p:cNvSpPr/>
            <p:nvPr/>
          </p:nvSpPr>
          <p:spPr bwMode="auto">
            <a:xfrm>
              <a:off x="4994300" y="47193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8" name="円/楕円 1707"/>
            <p:cNvSpPr/>
            <p:nvPr/>
          </p:nvSpPr>
          <p:spPr bwMode="auto">
            <a:xfrm>
              <a:off x="5137175" y="469076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9" name="円/楕円 1708"/>
            <p:cNvSpPr/>
            <p:nvPr/>
          </p:nvSpPr>
          <p:spPr bwMode="auto">
            <a:xfrm>
              <a:off x="4994300" y="4647902"/>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0" name="円/楕円 1709"/>
            <p:cNvSpPr/>
            <p:nvPr/>
          </p:nvSpPr>
          <p:spPr bwMode="auto">
            <a:xfrm>
              <a:off x="6713562" y="451455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1" name="円/楕円 1710"/>
            <p:cNvSpPr/>
            <p:nvPr/>
          </p:nvSpPr>
          <p:spPr bwMode="auto">
            <a:xfrm>
              <a:off x="6804050" y="457646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2" name="円/楕円 1711"/>
            <p:cNvSpPr/>
            <p:nvPr/>
          </p:nvSpPr>
          <p:spPr bwMode="auto">
            <a:xfrm>
              <a:off x="6956450" y="472886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3" name="円/楕円 1712"/>
            <p:cNvSpPr/>
            <p:nvPr/>
          </p:nvSpPr>
          <p:spPr bwMode="auto">
            <a:xfrm>
              <a:off x="6732612" y="464790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4" name="円/楕円 1713"/>
            <p:cNvSpPr/>
            <p:nvPr/>
          </p:nvSpPr>
          <p:spPr bwMode="auto">
            <a:xfrm>
              <a:off x="6875487" y="464790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5" name="円/楕円 1714"/>
            <p:cNvSpPr/>
            <p:nvPr/>
          </p:nvSpPr>
          <p:spPr bwMode="auto">
            <a:xfrm>
              <a:off x="7018362" y="46193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6" name="円/楕円 1715"/>
            <p:cNvSpPr/>
            <p:nvPr/>
          </p:nvSpPr>
          <p:spPr bwMode="auto">
            <a:xfrm>
              <a:off x="6875487" y="457646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7" name="円/楕円 1716"/>
            <p:cNvSpPr/>
            <p:nvPr/>
          </p:nvSpPr>
          <p:spPr bwMode="auto">
            <a:xfrm>
              <a:off x="6856437" y="480030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8" name="円/楕円 1717"/>
            <p:cNvSpPr/>
            <p:nvPr/>
          </p:nvSpPr>
          <p:spPr bwMode="auto">
            <a:xfrm>
              <a:off x="6946925" y="486221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9" name="円/楕円 1718"/>
            <p:cNvSpPr/>
            <p:nvPr/>
          </p:nvSpPr>
          <p:spPr bwMode="auto">
            <a:xfrm>
              <a:off x="7099325" y="501461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0" name="円/楕円 1719"/>
            <p:cNvSpPr/>
            <p:nvPr/>
          </p:nvSpPr>
          <p:spPr bwMode="auto">
            <a:xfrm>
              <a:off x="6875487" y="493365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1" name="円/楕円 1720"/>
            <p:cNvSpPr/>
            <p:nvPr/>
          </p:nvSpPr>
          <p:spPr bwMode="auto">
            <a:xfrm>
              <a:off x="7018362" y="493365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2" name="円/楕円 1721"/>
            <p:cNvSpPr/>
            <p:nvPr/>
          </p:nvSpPr>
          <p:spPr bwMode="auto">
            <a:xfrm>
              <a:off x="7161237" y="49050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3" name="円/楕円 1722"/>
            <p:cNvSpPr/>
            <p:nvPr/>
          </p:nvSpPr>
          <p:spPr bwMode="auto">
            <a:xfrm>
              <a:off x="7018362" y="48622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4" name="円/楕円 1723"/>
            <p:cNvSpPr/>
            <p:nvPr/>
          </p:nvSpPr>
          <p:spPr bwMode="auto">
            <a:xfrm>
              <a:off x="6975500" y="444311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5" name="円/楕円 1724"/>
            <p:cNvSpPr/>
            <p:nvPr/>
          </p:nvSpPr>
          <p:spPr bwMode="auto">
            <a:xfrm>
              <a:off x="7065987" y="45050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6" name="円/楕円 1725"/>
            <p:cNvSpPr/>
            <p:nvPr/>
          </p:nvSpPr>
          <p:spPr bwMode="auto">
            <a:xfrm>
              <a:off x="7218387" y="46574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7" name="円/楕円 1726"/>
            <p:cNvSpPr/>
            <p:nvPr/>
          </p:nvSpPr>
          <p:spPr bwMode="auto">
            <a:xfrm>
              <a:off x="6994550" y="457646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8" name="円/楕円 1727"/>
            <p:cNvSpPr/>
            <p:nvPr/>
          </p:nvSpPr>
          <p:spPr bwMode="auto">
            <a:xfrm>
              <a:off x="7137425" y="457646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9" name="円/楕円 1728"/>
            <p:cNvSpPr/>
            <p:nvPr/>
          </p:nvSpPr>
          <p:spPr bwMode="auto">
            <a:xfrm>
              <a:off x="7280300" y="454789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0" name="円/楕円 1729"/>
            <p:cNvSpPr/>
            <p:nvPr/>
          </p:nvSpPr>
          <p:spPr bwMode="auto">
            <a:xfrm>
              <a:off x="7137425" y="450502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1" name="円/楕円 1730"/>
            <p:cNvSpPr/>
            <p:nvPr/>
          </p:nvSpPr>
          <p:spPr bwMode="auto">
            <a:xfrm>
              <a:off x="5903937" y="415736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2" name="円/楕円 1731"/>
            <p:cNvSpPr/>
            <p:nvPr/>
          </p:nvSpPr>
          <p:spPr bwMode="auto">
            <a:xfrm>
              <a:off x="5994425" y="421927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3" name="円/楕円 1732"/>
            <p:cNvSpPr/>
            <p:nvPr/>
          </p:nvSpPr>
          <p:spPr bwMode="auto">
            <a:xfrm>
              <a:off x="6146825" y="437167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4" name="円/楕円 1733"/>
            <p:cNvSpPr/>
            <p:nvPr/>
          </p:nvSpPr>
          <p:spPr bwMode="auto">
            <a:xfrm>
              <a:off x="5922987" y="42907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5" name="円/楕円 1734"/>
            <p:cNvSpPr/>
            <p:nvPr/>
          </p:nvSpPr>
          <p:spPr bwMode="auto">
            <a:xfrm>
              <a:off x="6065862" y="4290715"/>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6" name="円/楕円 1735"/>
            <p:cNvSpPr/>
            <p:nvPr/>
          </p:nvSpPr>
          <p:spPr bwMode="auto">
            <a:xfrm>
              <a:off x="6208737" y="426214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7" name="円/楕円 1736"/>
            <p:cNvSpPr/>
            <p:nvPr/>
          </p:nvSpPr>
          <p:spPr bwMode="auto">
            <a:xfrm>
              <a:off x="6065862" y="42192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8" name="円/楕円 1737"/>
            <p:cNvSpPr/>
            <p:nvPr/>
          </p:nvSpPr>
          <p:spPr bwMode="auto">
            <a:xfrm>
              <a:off x="4403750" y="48717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9" name="円/楕円 1738"/>
            <p:cNvSpPr/>
            <p:nvPr/>
          </p:nvSpPr>
          <p:spPr bwMode="auto">
            <a:xfrm>
              <a:off x="6442100" y="515842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0" name="円/楕円 1739"/>
            <p:cNvSpPr/>
            <p:nvPr/>
          </p:nvSpPr>
          <p:spPr bwMode="auto">
            <a:xfrm>
              <a:off x="5789636" y="459551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1" name="円/楕円 1740"/>
            <p:cNvSpPr/>
            <p:nvPr/>
          </p:nvSpPr>
          <p:spPr bwMode="auto">
            <a:xfrm>
              <a:off x="4565675" y="500509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2" name="円/楕円 1741"/>
            <p:cNvSpPr/>
            <p:nvPr/>
          </p:nvSpPr>
          <p:spPr bwMode="auto">
            <a:xfrm>
              <a:off x="4708550" y="497651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3" name="円/楕円 1742"/>
            <p:cNvSpPr/>
            <p:nvPr/>
          </p:nvSpPr>
          <p:spPr bwMode="auto">
            <a:xfrm>
              <a:off x="4565675" y="4933652"/>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4" name="円/楕円 1743"/>
            <p:cNvSpPr/>
            <p:nvPr/>
          </p:nvSpPr>
          <p:spPr bwMode="auto">
            <a:xfrm>
              <a:off x="4903812" y="43716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5" name="円/楕円 1744"/>
            <p:cNvSpPr/>
            <p:nvPr/>
          </p:nvSpPr>
          <p:spPr bwMode="auto">
            <a:xfrm>
              <a:off x="4994300" y="443359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6" name="円/楕円 1745"/>
            <p:cNvSpPr/>
            <p:nvPr/>
          </p:nvSpPr>
          <p:spPr bwMode="auto">
            <a:xfrm>
              <a:off x="5146700" y="458599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7" name="円/楕円 1746"/>
            <p:cNvSpPr/>
            <p:nvPr/>
          </p:nvSpPr>
          <p:spPr bwMode="auto">
            <a:xfrm>
              <a:off x="4922862" y="45050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8" name="円/楕円 1747"/>
            <p:cNvSpPr/>
            <p:nvPr/>
          </p:nvSpPr>
          <p:spPr bwMode="auto">
            <a:xfrm>
              <a:off x="5065737" y="450502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9" name="円/楕円 1748"/>
            <p:cNvSpPr/>
            <p:nvPr/>
          </p:nvSpPr>
          <p:spPr bwMode="auto">
            <a:xfrm>
              <a:off x="5208612" y="4476452"/>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0" name="円/楕円 1749"/>
            <p:cNvSpPr/>
            <p:nvPr/>
          </p:nvSpPr>
          <p:spPr bwMode="auto">
            <a:xfrm>
              <a:off x="5065737" y="4433590"/>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1" name="円/楕円 1750"/>
            <p:cNvSpPr/>
            <p:nvPr/>
          </p:nvSpPr>
          <p:spPr bwMode="auto">
            <a:xfrm>
              <a:off x="6680225" y="503366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2" name="円/楕円 1751"/>
            <p:cNvSpPr/>
            <p:nvPr/>
          </p:nvSpPr>
          <p:spPr bwMode="auto">
            <a:xfrm>
              <a:off x="6770712" y="50955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3" name="円/楕円 1752"/>
            <p:cNvSpPr/>
            <p:nvPr/>
          </p:nvSpPr>
          <p:spPr bwMode="auto">
            <a:xfrm>
              <a:off x="6923112" y="5247977"/>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4" name="円/楕円 1753"/>
            <p:cNvSpPr/>
            <p:nvPr/>
          </p:nvSpPr>
          <p:spPr bwMode="auto">
            <a:xfrm>
              <a:off x="6699275" y="516701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5" name="円/楕円 1754"/>
            <p:cNvSpPr/>
            <p:nvPr/>
          </p:nvSpPr>
          <p:spPr bwMode="auto">
            <a:xfrm>
              <a:off x="6842150" y="5167015"/>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6" name="円/楕円 1755"/>
            <p:cNvSpPr/>
            <p:nvPr/>
          </p:nvSpPr>
          <p:spPr bwMode="auto">
            <a:xfrm>
              <a:off x="6985025" y="5138440"/>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7" name="円/楕円 1756"/>
            <p:cNvSpPr/>
            <p:nvPr/>
          </p:nvSpPr>
          <p:spPr bwMode="auto">
            <a:xfrm>
              <a:off x="6842150" y="5095577"/>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8" name="円/楕円 1757"/>
            <p:cNvSpPr/>
            <p:nvPr/>
          </p:nvSpPr>
          <p:spPr bwMode="auto">
            <a:xfrm>
              <a:off x="2890466" y="45790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59" name="円/楕円 1758"/>
            <p:cNvSpPr/>
            <p:nvPr/>
          </p:nvSpPr>
          <p:spPr bwMode="auto">
            <a:xfrm>
              <a:off x="2709491" y="44980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0" name="円/楕円 1759"/>
            <p:cNvSpPr/>
            <p:nvPr/>
          </p:nvSpPr>
          <p:spPr bwMode="auto">
            <a:xfrm>
              <a:off x="2780928" y="456952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1" name="円/楕円 1760"/>
            <p:cNvSpPr/>
            <p:nvPr/>
          </p:nvSpPr>
          <p:spPr bwMode="auto">
            <a:xfrm>
              <a:off x="2995241" y="44980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2" name="円/楕円 1761"/>
            <p:cNvSpPr/>
            <p:nvPr/>
          </p:nvSpPr>
          <p:spPr bwMode="auto">
            <a:xfrm>
              <a:off x="2852366" y="44980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3" name="円/楕円 1762"/>
            <p:cNvSpPr/>
            <p:nvPr/>
          </p:nvSpPr>
          <p:spPr bwMode="auto">
            <a:xfrm>
              <a:off x="3138116" y="45409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4" name="円/楕円 1763"/>
            <p:cNvSpPr/>
            <p:nvPr/>
          </p:nvSpPr>
          <p:spPr bwMode="auto">
            <a:xfrm>
              <a:off x="2995241" y="45409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5" name="円/楕円 1764"/>
            <p:cNvSpPr/>
            <p:nvPr/>
          </p:nvSpPr>
          <p:spPr bwMode="auto">
            <a:xfrm>
              <a:off x="3423866" y="45409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6" name="円/楕円 1765"/>
            <p:cNvSpPr/>
            <p:nvPr/>
          </p:nvSpPr>
          <p:spPr bwMode="auto">
            <a:xfrm>
              <a:off x="3352428" y="461238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7" name="円/楕円 1766"/>
            <p:cNvSpPr/>
            <p:nvPr/>
          </p:nvSpPr>
          <p:spPr bwMode="auto">
            <a:xfrm>
              <a:off x="3352428" y="47552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8" name="円/楕円 1767"/>
            <p:cNvSpPr/>
            <p:nvPr/>
          </p:nvSpPr>
          <p:spPr bwMode="auto">
            <a:xfrm>
              <a:off x="3433391" y="45504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9" name="円/楕円 1768"/>
            <p:cNvSpPr/>
            <p:nvPr/>
          </p:nvSpPr>
          <p:spPr bwMode="auto">
            <a:xfrm>
              <a:off x="3290516" y="45504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0" name="円/楕円 1769"/>
            <p:cNvSpPr/>
            <p:nvPr/>
          </p:nvSpPr>
          <p:spPr bwMode="auto">
            <a:xfrm>
              <a:off x="3290516" y="46933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1" name="円/楕円 1770"/>
            <p:cNvSpPr/>
            <p:nvPr/>
          </p:nvSpPr>
          <p:spPr bwMode="auto">
            <a:xfrm>
              <a:off x="2533278" y="47838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2" name="円/楕円 1771"/>
            <p:cNvSpPr/>
            <p:nvPr/>
          </p:nvSpPr>
          <p:spPr bwMode="auto">
            <a:xfrm>
              <a:off x="2352303" y="47028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3" name="円/楕円 1772"/>
            <p:cNvSpPr/>
            <p:nvPr/>
          </p:nvSpPr>
          <p:spPr bwMode="auto">
            <a:xfrm>
              <a:off x="2423741" y="477430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4" name="円/楕円 1773"/>
            <p:cNvSpPr/>
            <p:nvPr/>
          </p:nvSpPr>
          <p:spPr bwMode="auto">
            <a:xfrm>
              <a:off x="2638053" y="47028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5" name="円/楕円 1774"/>
            <p:cNvSpPr/>
            <p:nvPr/>
          </p:nvSpPr>
          <p:spPr bwMode="auto">
            <a:xfrm>
              <a:off x="2495178" y="47028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6" name="円/楕円 1775"/>
            <p:cNvSpPr/>
            <p:nvPr/>
          </p:nvSpPr>
          <p:spPr bwMode="auto">
            <a:xfrm>
              <a:off x="2780928" y="47457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7" name="円/楕円 1776"/>
            <p:cNvSpPr/>
            <p:nvPr/>
          </p:nvSpPr>
          <p:spPr bwMode="auto">
            <a:xfrm>
              <a:off x="2638053" y="47457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8" name="円/楕円 1777"/>
            <p:cNvSpPr/>
            <p:nvPr/>
          </p:nvSpPr>
          <p:spPr bwMode="auto">
            <a:xfrm>
              <a:off x="3066678" y="47457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9" name="円/楕円 1778"/>
            <p:cNvSpPr/>
            <p:nvPr/>
          </p:nvSpPr>
          <p:spPr bwMode="auto">
            <a:xfrm>
              <a:off x="2995241" y="481717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0" name="円/楕円 1779"/>
            <p:cNvSpPr/>
            <p:nvPr/>
          </p:nvSpPr>
          <p:spPr bwMode="auto">
            <a:xfrm>
              <a:off x="2995241" y="49600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1" name="円/楕円 1780"/>
            <p:cNvSpPr/>
            <p:nvPr/>
          </p:nvSpPr>
          <p:spPr bwMode="auto">
            <a:xfrm>
              <a:off x="3076203" y="47552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2" name="円/楕円 1781"/>
            <p:cNvSpPr/>
            <p:nvPr/>
          </p:nvSpPr>
          <p:spPr bwMode="auto">
            <a:xfrm>
              <a:off x="2933328" y="47552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3" name="円/楕円 1782"/>
            <p:cNvSpPr/>
            <p:nvPr/>
          </p:nvSpPr>
          <p:spPr bwMode="auto">
            <a:xfrm>
              <a:off x="2933328" y="48981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4" name="円/楕円 1783"/>
            <p:cNvSpPr/>
            <p:nvPr/>
          </p:nvSpPr>
          <p:spPr bwMode="auto">
            <a:xfrm>
              <a:off x="3442916" y="45790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5" name="円/楕円 1784"/>
            <p:cNvSpPr/>
            <p:nvPr/>
          </p:nvSpPr>
          <p:spPr bwMode="auto">
            <a:xfrm>
              <a:off x="3261941" y="44980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6" name="円/楕円 1785"/>
            <p:cNvSpPr/>
            <p:nvPr/>
          </p:nvSpPr>
          <p:spPr bwMode="auto">
            <a:xfrm>
              <a:off x="3333378" y="456952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7" name="円/楕円 1786"/>
            <p:cNvSpPr/>
            <p:nvPr/>
          </p:nvSpPr>
          <p:spPr bwMode="auto">
            <a:xfrm>
              <a:off x="3547691" y="44980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8" name="円/楕円 1787"/>
            <p:cNvSpPr/>
            <p:nvPr/>
          </p:nvSpPr>
          <p:spPr bwMode="auto">
            <a:xfrm>
              <a:off x="3404816" y="44980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9" name="円/楕円 1788"/>
            <p:cNvSpPr/>
            <p:nvPr/>
          </p:nvSpPr>
          <p:spPr bwMode="auto">
            <a:xfrm>
              <a:off x="3203104" y="3908649"/>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0" name="円/楕円 1789"/>
            <p:cNvSpPr/>
            <p:nvPr/>
          </p:nvSpPr>
          <p:spPr bwMode="auto">
            <a:xfrm>
              <a:off x="3547691" y="454094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1" name="円/楕円 1790"/>
            <p:cNvSpPr/>
            <p:nvPr/>
          </p:nvSpPr>
          <p:spPr bwMode="auto">
            <a:xfrm>
              <a:off x="3488854" y="3908649"/>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2" name="円/楕円 1791"/>
            <p:cNvSpPr/>
            <p:nvPr/>
          </p:nvSpPr>
          <p:spPr bwMode="auto">
            <a:xfrm>
              <a:off x="3283693" y="3860819"/>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3" name="円/楕円 1792"/>
            <p:cNvSpPr/>
            <p:nvPr/>
          </p:nvSpPr>
          <p:spPr bwMode="auto">
            <a:xfrm>
              <a:off x="3417416" y="4122961"/>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4" name="円/楕円 1793"/>
            <p:cNvSpPr/>
            <p:nvPr/>
          </p:nvSpPr>
          <p:spPr bwMode="auto">
            <a:xfrm>
              <a:off x="3498379" y="3918174"/>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5" name="円/楕円 1794"/>
            <p:cNvSpPr/>
            <p:nvPr/>
          </p:nvSpPr>
          <p:spPr bwMode="auto">
            <a:xfrm>
              <a:off x="3355504" y="3918174"/>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6" name="円/楕円 1795"/>
            <p:cNvSpPr/>
            <p:nvPr/>
          </p:nvSpPr>
          <p:spPr bwMode="auto">
            <a:xfrm>
              <a:off x="3355504" y="4061049"/>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7" name="円/楕円 1796"/>
            <p:cNvSpPr/>
            <p:nvPr/>
          </p:nvSpPr>
          <p:spPr bwMode="auto">
            <a:xfrm>
              <a:off x="2685678" y="46409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8" name="円/楕円 1797"/>
            <p:cNvSpPr/>
            <p:nvPr/>
          </p:nvSpPr>
          <p:spPr bwMode="auto">
            <a:xfrm>
              <a:off x="2504703" y="4559996"/>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9" name="円/楕円 1798"/>
            <p:cNvSpPr/>
            <p:nvPr/>
          </p:nvSpPr>
          <p:spPr bwMode="auto">
            <a:xfrm>
              <a:off x="2576141" y="463143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0" name="円/楕円 1799"/>
            <p:cNvSpPr/>
            <p:nvPr/>
          </p:nvSpPr>
          <p:spPr bwMode="auto">
            <a:xfrm>
              <a:off x="2790453" y="4559996"/>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1" name="円/楕円 1800"/>
            <p:cNvSpPr/>
            <p:nvPr/>
          </p:nvSpPr>
          <p:spPr bwMode="auto">
            <a:xfrm>
              <a:off x="2647578" y="4559996"/>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2" name="円/楕円 1801"/>
            <p:cNvSpPr/>
            <p:nvPr/>
          </p:nvSpPr>
          <p:spPr bwMode="auto">
            <a:xfrm>
              <a:off x="2933328" y="46028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3" name="円/楕円 1802"/>
            <p:cNvSpPr/>
            <p:nvPr/>
          </p:nvSpPr>
          <p:spPr bwMode="auto">
            <a:xfrm>
              <a:off x="2790453" y="46028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4" name="円/楕円 1803"/>
            <p:cNvSpPr/>
            <p:nvPr/>
          </p:nvSpPr>
          <p:spPr bwMode="auto">
            <a:xfrm>
              <a:off x="3219078" y="46028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5" name="円/楕円 1804"/>
            <p:cNvSpPr/>
            <p:nvPr/>
          </p:nvSpPr>
          <p:spPr bwMode="auto">
            <a:xfrm>
              <a:off x="3228603" y="461238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6" name="円/楕円 1805"/>
            <p:cNvSpPr/>
            <p:nvPr/>
          </p:nvSpPr>
          <p:spPr bwMode="auto">
            <a:xfrm>
              <a:off x="3085728" y="461238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7" name="円/楕円 1806"/>
            <p:cNvSpPr/>
            <p:nvPr/>
          </p:nvSpPr>
          <p:spPr bwMode="auto">
            <a:xfrm>
              <a:off x="2033216" y="464095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8" name="円/楕円 1807"/>
            <p:cNvSpPr/>
            <p:nvPr/>
          </p:nvSpPr>
          <p:spPr bwMode="auto">
            <a:xfrm>
              <a:off x="1852241" y="455999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9" name="円/楕円 1808"/>
            <p:cNvSpPr/>
            <p:nvPr/>
          </p:nvSpPr>
          <p:spPr bwMode="auto">
            <a:xfrm>
              <a:off x="1923678" y="46314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0" name="円/楕円 1809"/>
            <p:cNvSpPr/>
            <p:nvPr/>
          </p:nvSpPr>
          <p:spPr bwMode="auto">
            <a:xfrm>
              <a:off x="2137991" y="455999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1" name="円/楕円 1810"/>
            <p:cNvSpPr/>
            <p:nvPr/>
          </p:nvSpPr>
          <p:spPr bwMode="auto">
            <a:xfrm>
              <a:off x="1995116" y="455999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2" name="円/楕円 1811"/>
            <p:cNvSpPr/>
            <p:nvPr/>
          </p:nvSpPr>
          <p:spPr bwMode="auto">
            <a:xfrm>
              <a:off x="2280866" y="460285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3" name="円/楕円 1812"/>
            <p:cNvSpPr/>
            <p:nvPr/>
          </p:nvSpPr>
          <p:spPr bwMode="auto">
            <a:xfrm>
              <a:off x="2137991" y="460285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4" name="円/楕円 1813"/>
            <p:cNvSpPr/>
            <p:nvPr/>
          </p:nvSpPr>
          <p:spPr bwMode="auto">
            <a:xfrm>
              <a:off x="2566616" y="460285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5" name="円/楕円 1814"/>
            <p:cNvSpPr/>
            <p:nvPr/>
          </p:nvSpPr>
          <p:spPr bwMode="auto">
            <a:xfrm>
              <a:off x="2576141" y="46123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6" name="円/楕円 1815"/>
            <p:cNvSpPr/>
            <p:nvPr/>
          </p:nvSpPr>
          <p:spPr bwMode="auto">
            <a:xfrm>
              <a:off x="2433266" y="461238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7" name="円/楕円 1816"/>
            <p:cNvSpPr/>
            <p:nvPr/>
          </p:nvSpPr>
          <p:spPr bwMode="auto">
            <a:xfrm>
              <a:off x="3280991" y="471239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8" name="円/楕円 1817"/>
            <p:cNvSpPr/>
            <p:nvPr/>
          </p:nvSpPr>
          <p:spPr bwMode="auto">
            <a:xfrm>
              <a:off x="3100016" y="463143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9" name="円/楕円 1818"/>
            <p:cNvSpPr/>
            <p:nvPr/>
          </p:nvSpPr>
          <p:spPr bwMode="auto">
            <a:xfrm>
              <a:off x="3171453" y="47028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0" name="円/楕円 1819"/>
            <p:cNvSpPr/>
            <p:nvPr/>
          </p:nvSpPr>
          <p:spPr bwMode="auto">
            <a:xfrm>
              <a:off x="3385766" y="463143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1" name="円/楕円 1820"/>
            <p:cNvSpPr/>
            <p:nvPr/>
          </p:nvSpPr>
          <p:spPr bwMode="auto">
            <a:xfrm>
              <a:off x="3242891" y="463143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2" name="円/楕円 1821"/>
            <p:cNvSpPr/>
            <p:nvPr/>
          </p:nvSpPr>
          <p:spPr bwMode="auto">
            <a:xfrm>
              <a:off x="3528641" y="467429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3" name="円/楕円 1822"/>
            <p:cNvSpPr/>
            <p:nvPr/>
          </p:nvSpPr>
          <p:spPr bwMode="auto">
            <a:xfrm>
              <a:off x="3385766" y="467429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4" name="円/楕円 1823"/>
            <p:cNvSpPr/>
            <p:nvPr/>
          </p:nvSpPr>
          <p:spPr bwMode="auto">
            <a:xfrm>
              <a:off x="3326929" y="4041999"/>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5" name="円/楕円 1824"/>
            <p:cNvSpPr/>
            <p:nvPr/>
          </p:nvSpPr>
          <p:spPr bwMode="auto">
            <a:xfrm>
              <a:off x="3336454" y="4051524"/>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6" name="円/楕円 1825"/>
            <p:cNvSpPr/>
            <p:nvPr/>
          </p:nvSpPr>
          <p:spPr bwMode="auto">
            <a:xfrm>
              <a:off x="3193579" y="4051524"/>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7" name="円/楕円 1826"/>
            <p:cNvSpPr/>
            <p:nvPr/>
          </p:nvSpPr>
          <p:spPr bwMode="auto">
            <a:xfrm>
              <a:off x="3507904" y="4008661"/>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8" name="円/楕円 1827"/>
            <p:cNvSpPr/>
            <p:nvPr/>
          </p:nvSpPr>
          <p:spPr bwMode="auto">
            <a:xfrm>
              <a:off x="3326929" y="3927699"/>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9" name="円/楕円 1828"/>
            <p:cNvSpPr/>
            <p:nvPr/>
          </p:nvSpPr>
          <p:spPr bwMode="auto">
            <a:xfrm>
              <a:off x="3280991" y="4211299"/>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0" name="円/楕円 1829"/>
            <p:cNvSpPr/>
            <p:nvPr/>
          </p:nvSpPr>
          <p:spPr bwMode="auto">
            <a:xfrm>
              <a:off x="2323728" y="402751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1" name="円/楕円 1830"/>
            <p:cNvSpPr/>
            <p:nvPr/>
          </p:nvSpPr>
          <p:spPr bwMode="auto">
            <a:xfrm>
              <a:off x="3469804" y="3927699"/>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2" name="円/楕円 1831"/>
            <p:cNvSpPr/>
            <p:nvPr/>
          </p:nvSpPr>
          <p:spPr bwMode="auto">
            <a:xfrm>
              <a:off x="3513629" y="4814789"/>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3" name="円/楕円 1832"/>
            <p:cNvSpPr/>
            <p:nvPr/>
          </p:nvSpPr>
          <p:spPr bwMode="auto">
            <a:xfrm>
              <a:off x="1750615" y="458599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4" name="円/楕円 1833"/>
            <p:cNvSpPr/>
            <p:nvPr/>
          </p:nvSpPr>
          <p:spPr bwMode="auto">
            <a:xfrm>
              <a:off x="3505200" y="381704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5" name="円/楕円 1834"/>
            <p:cNvSpPr/>
            <p:nvPr/>
          </p:nvSpPr>
          <p:spPr bwMode="auto">
            <a:xfrm>
              <a:off x="3635896" y="378904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6" name="円/楕円 1835"/>
            <p:cNvSpPr/>
            <p:nvPr/>
          </p:nvSpPr>
          <p:spPr bwMode="auto">
            <a:xfrm>
              <a:off x="1752229" y="4370344"/>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7" name="円/楕円 1836"/>
            <p:cNvSpPr/>
            <p:nvPr/>
          </p:nvSpPr>
          <p:spPr bwMode="auto">
            <a:xfrm>
              <a:off x="3082130" y="46407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8" name="円/楕円 1837"/>
            <p:cNvSpPr/>
            <p:nvPr/>
          </p:nvSpPr>
          <p:spPr bwMode="auto">
            <a:xfrm>
              <a:off x="3504009" y="474966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9" name="円/楕円 1838"/>
            <p:cNvSpPr/>
            <p:nvPr/>
          </p:nvSpPr>
          <p:spPr bwMode="auto">
            <a:xfrm>
              <a:off x="2349602" y="457834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0" name="円/楕円 1839"/>
            <p:cNvSpPr/>
            <p:nvPr/>
          </p:nvSpPr>
          <p:spPr bwMode="auto">
            <a:xfrm>
              <a:off x="2776536" y="43216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1" name="円/楕円 1840"/>
            <p:cNvSpPr/>
            <p:nvPr/>
          </p:nvSpPr>
          <p:spPr bwMode="auto">
            <a:xfrm>
              <a:off x="3865587" y="4585990"/>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2" name="円/楕円 1841"/>
            <p:cNvSpPr/>
            <p:nvPr/>
          </p:nvSpPr>
          <p:spPr bwMode="auto">
            <a:xfrm>
              <a:off x="3505199" y="4733627"/>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3" name="円/楕円 1842"/>
            <p:cNvSpPr/>
            <p:nvPr/>
          </p:nvSpPr>
          <p:spPr bwMode="auto">
            <a:xfrm>
              <a:off x="3690565" y="3965834"/>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4" name="円/楕円 1843"/>
            <p:cNvSpPr/>
            <p:nvPr/>
          </p:nvSpPr>
          <p:spPr bwMode="auto">
            <a:xfrm>
              <a:off x="3280991" y="4657426"/>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5" name="円/楕円 1844"/>
            <p:cNvSpPr/>
            <p:nvPr/>
          </p:nvSpPr>
          <p:spPr bwMode="auto">
            <a:xfrm>
              <a:off x="3425306" y="371080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6" name="円/楕円 1845"/>
            <p:cNvSpPr/>
            <p:nvPr/>
          </p:nvSpPr>
          <p:spPr bwMode="auto">
            <a:xfrm>
              <a:off x="3203848" y="422108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7" name="円/楕円 1846"/>
            <p:cNvSpPr/>
            <p:nvPr/>
          </p:nvSpPr>
          <p:spPr bwMode="auto">
            <a:xfrm>
              <a:off x="2685678" y="49362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8" name="円/楕円 1847"/>
            <p:cNvSpPr/>
            <p:nvPr/>
          </p:nvSpPr>
          <p:spPr bwMode="auto">
            <a:xfrm>
              <a:off x="2504703" y="48552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9" name="円/楕円 1848"/>
            <p:cNvSpPr/>
            <p:nvPr/>
          </p:nvSpPr>
          <p:spPr bwMode="auto">
            <a:xfrm>
              <a:off x="2576141" y="492670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0" name="円/楕円 1849"/>
            <p:cNvSpPr/>
            <p:nvPr/>
          </p:nvSpPr>
          <p:spPr bwMode="auto">
            <a:xfrm>
              <a:off x="2790453" y="48552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1" name="円/楕円 1850"/>
            <p:cNvSpPr/>
            <p:nvPr/>
          </p:nvSpPr>
          <p:spPr bwMode="auto">
            <a:xfrm>
              <a:off x="2647578" y="4855271"/>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2" name="円/楕円 1851"/>
            <p:cNvSpPr/>
            <p:nvPr/>
          </p:nvSpPr>
          <p:spPr bwMode="auto">
            <a:xfrm>
              <a:off x="2933328" y="48981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3" name="円/楕円 1852"/>
            <p:cNvSpPr/>
            <p:nvPr/>
          </p:nvSpPr>
          <p:spPr bwMode="auto">
            <a:xfrm>
              <a:off x="2790453" y="48981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4" name="円/楕円 1853"/>
            <p:cNvSpPr/>
            <p:nvPr/>
          </p:nvSpPr>
          <p:spPr bwMode="auto">
            <a:xfrm>
              <a:off x="3219078" y="4898133"/>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5" name="円/楕円 1854"/>
            <p:cNvSpPr/>
            <p:nvPr/>
          </p:nvSpPr>
          <p:spPr bwMode="auto">
            <a:xfrm>
              <a:off x="3228603" y="49076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6" name="円/楕円 1855"/>
            <p:cNvSpPr/>
            <p:nvPr/>
          </p:nvSpPr>
          <p:spPr bwMode="auto">
            <a:xfrm>
              <a:off x="3085728" y="490765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7" name="円/楕円 1856"/>
            <p:cNvSpPr/>
            <p:nvPr/>
          </p:nvSpPr>
          <p:spPr bwMode="auto">
            <a:xfrm>
              <a:off x="4837137" y="3256735"/>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58" name="円/楕円 1857"/>
            <p:cNvSpPr/>
            <p:nvPr/>
          </p:nvSpPr>
          <p:spPr bwMode="auto">
            <a:xfrm>
              <a:off x="5975375" y="2761602"/>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59" name="円/楕円 1858"/>
            <p:cNvSpPr/>
            <p:nvPr/>
          </p:nvSpPr>
          <p:spPr bwMode="auto">
            <a:xfrm>
              <a:off x="4703787" y="2885778"/>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60" name="円/楕円 1859"/>
            <p:cNvSpPr/>
            <p:nvPr/>
          </p:nvSpPr>
          <p:spPr bwMode="auto">
            <a:xfrm>
              <a:off x="4851424" y="2729152"/>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61" name="円/楕円 1860"/>
            <p:cNvSpPr/>
            <p:nvPr/>
          </p:nvSpPr>
          <p:spPr bwMode="auto">
            <a:xfrm>
              <a:off x="4194200" y="3361154"/>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62" name="円/楕円 1861"/>
            <p:cNvSpPr/>
            <p:nvPr/>
          </p:nvSpPr>
          <p:spPr bwMode="auto">
            <a:xfrm>
              <a:off x="6891362" y="4297065"/>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63" name="正方形/長方形 1862"/>
            <p:cNvSpPr/>
            <p:nvPr/>
          </p:nvSpPr>
          <p:spPr>
            <a:xfrm>
              <a:off x="2186034" y="2261639"/>
              <a:ext cx="1501067" cy="4534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friendship</a:t>
              </a:r>
              <a:endParaRPr kumimoji="1" lang="ja-JP" altLang="en-US" sz="2400" dirty="0">
                <a:solidFill>
                  <a:schemeClr val="tx1"/>
                </a:solidFill>
              </a:endParaRPr>
            </a:p>
          </p:txBody>
        </p:sp>
        <p:cxnSp>
          <p:nvCxnSpPr>
            <p:cNvPr id="1865" name="直線矢印コネクタ 1864"/>
            <p:cNvCxnSpPr>
              <a:stCxn id="1863" idx="2"/>
              <a:endCxn id="1074" idx="1"/>
            </p:cNvCxnSpPr>
            <p:nvPr/>
          </p:nvCxnSpPr>
          <p:spPr>
            <a:xfrm>
              <a:off x="2936567" y="2715093"/>
              <a:ext cx="1634229" cy="14759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66" name="直線矢印コネクタ 1865"/>
            <p:cNvCxnSpPr>
              <a:stCxn id="1863" idx="3"/>
              <a:endCxn id="1041" idx="4"/>
            </p:cNvCxnSpPr>
            <p:nvPr/>
          </p:nvCxnSpPr>
          <p:spPr>
            <a:xfrm>
              <a:off x="3687101" y="2488366"/>
              <a:ext cx="952392" cy="4831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67" name="正方形/長方形 1866"/>
            <p:cNvSpPr/>
            <p:nvPr/>
          </p:nvSpPr>
          <p:spPr>
            <a:xfrm>
              <a:off x="832355" y="4933136"/>
              <a:ext cx="1575866" cy="4534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classmates</a:t>
              </a:r>
              <a:endParaRPr kumimoji="1" lang="ja-JP" altLang="en-US" sz="2400" dirty="0">
                <a:solidFill>
                  <a:schemeClr val="tx1"/>
                </a:solidFill>
              </a:endParaRPr>
            </a:p>
          </p:txBody>
        </p:sp>
        <p:cxnSp>
          <p:nvCxnSpPr>
            <p:cNvPr id="1868" name="直線矢印コネクタ 1867"/>
            <p:cNvCxnSpPr>
              <a:stCxn id="1867" idx="0"/>
              <a:endCxn id="958" idx="7"/>
            </p:cNvCxnSpPr>
            <p:nvPr/>
          </p:nvCxnSpPr>
          <p:spPr>
            <a:xfrm flipV="1">
              <a:off x="1620288" y="4217455"/>
              <a:ext cx="1031694" cy="7156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69" name="直線矢印コネクタ 1868"/>
            <p:cNvCxnSpPr>
              <a:stCxn id="1867" idx="0"/>
              <a:endCxn id="1815" idx="2"/>
            </p:cNvCxnSpPr>
            <p:nvPr/>
          </p:nvCxnSpPr>
          <p:spPr>
            <a:xfrm flipV="1">
              <a:off x="1620288" y="4662390"/>
              <a:ext cx="955853" cy="270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70" name="正方形/長方形 1869"/>
            <p:cNvSpPr/>
            <p:nvPr/>
          </p:nvSpPr>
          <p:spPr>
            <a:xfrm>
              <a:off x="5638578" y="5423818"/>
              <a:ext cx="1501067" cy="4534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national</a:t>
              </a:r>
              <a:endParaRPr kumimoji="1" lang="ja-JP" altLang="en-US" sz="2400" dirty="0">
                <a:solidFill>
                  <a:schemeClr val="tx1"/>
                </a:solidFill>
              </a:endParaRPr>
            </a:p>
          </p:txBody>
        </p:sp>
        <p:cxnSp>
          <p:nvCxnSpPr>
            <p:cNvPr id="1871" name="直線矢印コネクタ 1870"/>
            <p:cNvCxnSpPr>
              <a:stCxn id="1870" idx="0"/>
              <a:endCxn id="962" idx="2"/>
            </p:cNvCxnSpPr>
            <p:nvPr/>
          </p:nvCxnSpPr>
          <p:spPr>
            <a:xfrm flipH="1" flipV="1">
              <a:off x="2995241" y="4252815"/>
              <a:ext cx="3393871" cy="11710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72" name="直線矢印コネクタ 1871"/>
            <p:cNvCxnSpPr>
              <a:stCxn id="1870" idx="0"/>
              <a:endCxn id="1167" idx="7"/>
            </p:cNvCxnSpPr>
            <p:nvPr/>
          </p:nvCxnSpPr>
          <p:spPr>
            <a:xfrm flipH="1" flipV="1">
              <a:off x="5713079" y="4743511"/>
              <a:ext cx="676032" cy="6803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73" name="直線矢印コネクタ 1872"/>
            <p:cNvCxnSpPr>
              <a:stCxn id="1870" idx="0"/>
              <a:endCxn id="981" idx="2"/>
            </p:cNvCxnSpPr>
            <p:nvPr/>
          </p:nvCxnSpPr>
          <p:spPr>
            <a:xfrm flipH="1" flipV="1">
              <a:off x="3248025" y="3287440"/>
              <a:ext cx="3141086" cy="21363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74" name="正方形/長方形 1873"/>
            <p:cNvSpPr/>
            <p:nvPr/>
          </p:nvSpPr>
          <p:spPr>
            <a:xfrm>
              <a:off x="6511669" y="2652989"/>
              <a:ext cx="1501067" cy="4534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party</a:t>
              </a:r>
              <a:endParaRPr kumimoji="1" lang="ja-JP" altLang="en-US" sz="2400" dirty="0">
                <a:solidFill>
                  <a:schemeClr val="tx1"/>
                </a:solidFill>
              </a:endParaRPr>
            </a:p>
          </p:txBody>
        </p:sp>
        <p:cxnSp>
          <p:nvCxnSpPr>
            <p:cNvPr id="1875" name="直線矢印コネクタ 1874"/>
            <p:cNvCxnSpPr>
              <a:stCxn id="1874" idx="2"/>
              <a:endCxn id="1571" idx="7"/>
            </p:cNvCxnSpPr>
            <p:nvPr/>
          </p:nvCxnSpPr>
          <p:spPr>
            <a:xfrm>
              <a:off x="7262203" y="3106443"/>
              <a:ext cx="12975" cy="5655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76" name="直線矢印コネクタ 1875"/>
            <p:cNvCxnSpPr>
              <a:stCxn id="1874" idx="2"/>
              <a:endCxn id="1136" idx="0"/>
            </p:cNvCxnSpPr>
            <p:nvPr/>
          </p:nvCxnSpPr>
          <p:spPr>
            <a:xfrm flipH="1">
              <a:off x="6639744" y="3106443"/>
              <a:ext cx="622459" cy="7651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882" name="正方形/長方形 1881"/>
          <p:cNvSpPr/>
          <p:nvPr/>
        </p:nvSpPr>
        <p:spPr>
          <a:xfrm>
            <a:off x="2411760" y="1196752"/>
            <a:ext cx="5832648" cy="461665"/>
          </a:xfrm>
          <a:prstGeom prst="rect">
            <a:avLst/>
          </a:prstGeom>
        </p:spPr>
        <p:txBody>
          <a:bodyPr wrap="square">
            <a:spAutoFit/>
          </a:bodyPr>
          <a:lstStyle/>
          <a:p>
            <a:r>
              <a:rPr lang="ja-JP" altLang="en-US" sz="2400" b="1" dirty="0"/>
              <a:t>適用可能なモデルを</a:t>
            </a:r>
            <a:r>
              <a:rPr lang="ja-JP" altLang="en-US" sz="2400" b="1" dirty="0" smtClean="0"/>
              <a:t>組み合わせ</a:t>
            </a:r>
            <a:endParaRPr lang="ja-JP" altLang="en-US" sz="2400" b="1" dirty="0"/>
          </a:p>
        </p:txBody>
      </p:sp>
      <p:sp>
        <p:nvSpPr>
          <p:cNvPr id="3" name="正方形/長方形 2"/>
          <p:cNvSpPr/>
          <p:nvPr/>
        </p:nvSpPr>
        <p:spPr>
          <a:xfrm>
            <a:off x="4285703" y="6309320"/>
            <a:ext cx="572593" cy="369332"/>
          </a:xfrm>
          <a:prstGeom prst="rect">
            <a:avLst/>
          </a:prstGeom>
        </p:spPr>
        <p:txBody>
          <a:bodyPr wrap="none">
            <a:spAutoFit/>
          </a:bodyPr>
          <a:lstStyle/>
          <a:p>
            <a:r>
              <a:rPr lang="ja-JP" altLang="en-US" dirty="0"/>
              <a:t>図５</a:t>
            </a:r>
          </a:p>
        </p:txBody>
      </p:sp>
    </p:spTree>
    <p:extLst>
      <p:ext uri="{BB962C8B-B14F-4D97-AF65-F5344CB8AC3E}">
        <p14:creationId xmlns:p14="http://schemas.microsoft.com/office/powerpoint/2010/main" val="2972183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kumimoji="1" lang="ja-JP" altLang="en-US" sz="3600" b="1" dirty="0" smtClean="0"/>
              <a:t>考察</a:t>
            </a:r>
            <a:endParaRPr kumimoji="1" lang="ja-JP" altLang="en-US" sz="3600" b="1" dirty="0"/>
          </a:p>
        </p:txBody>
      </p:sp>
      <p:sp>
        <p:nvSpPr>
          <p:cNvPr id="3" name="コンテンツ プレースホルダー 2"/>
          <p:cNvSpPr>
            <a:spLocks noGrp="1"/>
          </p:cNvSpPr>
          <p:nvPr>
            <p:ph idx="1"/>
          </p:nvPr>
        </p:nvSpPr>
        <p:spPr>
          <a:xfrm>
            <a:off x="457200" y="1600200"/>
            <a:ext cx="8229600" cy="4925144"/>
          </a:xfrm>
        </p:spPr>
        <p:txBody>
          <a:bodyPr>
            <a:normAutofit/>
          </a:bodyPr>
          <a:lstStyle/>
          <a:p>
            <a:r>
              <a:rPr lang="ja-JP" altLang="en-US" sz="2800" dirty="0"/>
              <a:t>中間発表時に提案していた、</a:t>
            </a:r>
            <a:r>
              <a:rPr lang="en-US" altLang="ja-JP" sz="2800" dirty="0"/>
              <a:t> </a:t>
            </a:r>
            <a:r>
              <a:rPr lang="en-US" altLang="ja-JP" sz="2800" dirty="0" err="1"/>
              <a:t>artisoc</a:t>
            </a:r>
            <a:r>
              <a:rPr lang="ja-JP" altLang="en-US" sz="2800" dirty="0"/>
              <a:t>の</a:t>
            </a:r>
            <a:r>
              <a:rPr lang="en-US" altLang="ja-JP" sz="2800" dirty="0" err="1"/>
              <a:t>Boid</a:t>
            </a:r>
            <a:r>
              <a:rPr lang="ja-JP" altLang="en-US" sz="2800" dirty="0"/>
              <a:t>モデルでは、「集まる」ということが表現できないことが明らかになった。</a:t>
            </a:r>
            <a:endParaRPr lang="en-US" altLang="ja-JP" sz="2800" dirty="0"/>
          </a:p>
          <a:p>
            <a:r>
              <a:rPr lang="en-US" altLang="ja-JP" sz="2800" dirty="0" err="1"/>
              <a:t>artisoc</a:t>
            </a:r>
            <a:r>
              <a:rPr lang="en-US" altLang="ja-JP" sz="2800" dirty="0"/>
              <a:t> </a:t>
            </a:r>
            <a:r>
              <a:rPr lang="ja-JP" altLang="en-US" sz="2800" dirty="0"/>
              <a:t>の「</a:t>
            </a:r>
            <a:r>
              <a:rPr lang="en-US" altLang="ja-JP" sz="2800" dirty="0"/>
              <a:t>friendship</a:t>
            </a:r>
            <a:r>
              <a:rPr lang="ja-JP" altLang="en-US" sz="2800" dirty="0"/>
              <a:t>」のモデルが、提案モデルの「集まる作用」に近い動きをすることが分かった．</a:t>
            </a:r>
            <a:endParaRPr lang="en-US" altLang="ja-JP" sz="2800" dirty="0"/>
          </a:p>
          <a:p>
            <a:r>
              <a:rPr lang="ja-JP" altLang="en-US" sz="2800" dirty="0"/>
              <a:t>そこで提案モデルを</a:t>
            </a:r>
            <a:r>
              <a:rPr lang="en-US" altLang="ja-JP" sz="2800" dirty="0" err="1"/>
              <a:t>artisoc</a:t>
            </a:r>
            <a:r>
              <a:rPr lang="ja-JP" altLang="en-US" sz="2800" dirty="0"/>
              <a:t>の「</a:t>
            </a:r>
            <a:r>
              <a:rPr lang="en-US" altLang="ja-JP" sz="2800" dirty="0" err="1"/>
              <a:t>Boid</a:t>
            </a:r>
            <a:r>
              <a:rPr lang="ja-JP" altLang="en-US" sz="2800" dirty="0"/>
              <a:t>」モデルに代替する「</a:t>
            </a:r>
            <a:r>
              <a:rPr lang="en-US" altLang="ja-JP" sz="2800" dirty="0"/>
              <a:t>friendship</a:t>
            </a:r>
            <a:r>
              <a:rPr lang="ja-JP" altLang="en-US" sz="2800" dirty="0"/>
              <a:t>」モデルで実現することを提案した。</a:t>
            </a:r>
            <a:endParaRPr lang="en-US" altLang="ja-JP" sz="2800" dirty="0"/>
          </a:p>
          <a:p>
            <a:r>
              <a:rPr lang="en-US" altLang="ja-JP" sz="2800" dirty="0" err="1"/>
              <a:t>artisoc</a:t>
            </a:r>
            <a:r>
              <a:rPr lang="ja-JP" altLang="en-US" sz="2800" dirty="0"/>
              <a:t>の複数のモデルを組み合わせ、調和のパラメータを算出するまでの完全な実装に</a:t>
            </a:r>
            <a:r>
              <a:rPr lang="ja-JP" altLang="en-US" sz="2800" dirty="0" smtClean="0"/>
              <a:t>至らなかった。</a:t>
            </a:r>
            <a:endParaRPr lang="en-US" altLang="ja-JP" sz="2800" dirty="0" smtClean="0"/>
          </a:p>
        </p:txBody>
      </p:sp>
    </p:spTree>
    <p:extLst>
      <p:ext uri="{BB962C8B-B14F-4D97-AF65-F5344CB8AC3E}">
        <p14:creationId xmlns:p14="http://schemas.microsoft.com/office/powerpoint/2010/main" val="328207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9392"/>
            <a:ext cx="8229600" cy="1143000"/>
          </a:xfrm>
        </p:spPr>
        <p:txBody>
          <a:bodyPr>
            <a:normAutofit/>
          </a:bodyPr>
          <a:lstStyle/>
          <a:p>
            <a:r>
              <a:rPr lang="ja-JP" altLang="en-US" sz="3200" b="1" dirty="0" smtClean="0"/>
              <a:t>今後の課題</a:t>
            </a:r>
            <a:endParaRPr kumimoji="1" lang="ja-JP" altLang="en-US" sz="3200" b="1" dirty="0"/>
          </a:p>
        </p:txBody>
      </p:sp>
      <p:sp>
        <p:nvSpPr>
          <p:cNvPr id="3" name="コンテンツ プレースホルダ 2"/>
          <p:cNvSpPr>
            <a:spLocks noGrp="1"/>
          </p:cNvSpPr>
          <p:nvPr>
            <p:ph idx="1"/>
          </p:nvPr>
        </p:nvSpPr>
        <p:spPr>
          <a:xfrm>
            <a:off x="323528" y="1412776"/>
            <a:ext cx="8496944" cy="5040560"/>
          </a:xfrm>
        </p:spPr>
        <p:txBody>
          <a:bodyPr>
            <a:normAutofit/>
          </a:bodyPr>
          <a:lstStyle/>
          <a:p>
            <a:r>
              <a:rPr kumimoji="1" lang="ja-JP" altLang="en-US" sz="2800" dirty="0" smtClean="0"/>
              <a:t>提案した群知能のモデルを</a:t>
            </a:r>
            <a:r>
              <a:rPr kumimoji="1" lang="en-US" altLang="ja-JP" sz="2800" dirty="0" err="1" smtClean="0"/>
              <a:t>artisoc</a:t>
            </a:r>
            <a:r>
              <a:rPr lang="ja-JP" altLang="en-US" sz="2800" dirty="0" smtClean="0"/>
              <a:t>によってシミュレーションできるようにする。</a:t>
            </a:r>
            <a:endParaRPr lang="en-US" altLang="ja-JP" sz="2800" dirty="0" smtClean="0"/>
          </a:p>
          <a:p>
            <a:pPr marL="914400" lvl="1" indent="-514350">
              <a:buFont typeface="+mj-ea"/>
              <a:buAutoNum type="circleNumDbPlain"/>
            </a:pPr>
            <a:r>
              <a:rPr lang="ja-JP" altLang="en-US" dirty="0">
                <a:solidFill>
                  <a:prstClr val="black"/>
                </a:solidFill>
                <a:latin typeface="+mn-ea"/>
              </a:rPr>
              <a:t>群</a:t>
            </a:r>
            <a:r>
              <a:rPr lang="ja-JP" altLang="en-US" dirty="0" smtClean="0">
                <a:solidFill>
                  <a:prstClr val="black"/>
                </a:solidFill>
                <a:latin typeface="+mn-ea"/>
              </a:rPr>
              <a:t>知能のアルゴリズムを設計する</a:t>
            </a:r>
            <a:endParaRPr lang="en-US" altLang="ja-JP" dirty="0" smtClean="0">
              <a:solidFill>
                <a:prstClr val="black"/>
              </a:solidFill>
              <a:latin typeface="+mn-ea"/>
            </a:endParaRPr>
          </a:p>
          <a:p>
            <a:pPr marL="914400" lvl="1" indent="-514350">
              <a:buFont typeface="+mj-ea"/>
              <a:buAutoNum type="circleNumDbPlain"/>
            </a:pPr>
            <a:r>
              <a:rPr lang="en-US" altLang="ja-JP" dirty="0" err="1" smtClean="0">
                <a:latin typeface="+mn-ea"/>
              </a:rPr>
              <a:t>artisoc</a:t>
            </a:r>
            <a:r>
              <a:rPr lang="ja-JP" altLang="en-US" dirty="0" smtClean="0">
                <a:latin typeface="+mn-ea"/>
              </a:rPr>
              <a:t>でプログラミングする</a:t>
            </a:r>
            <a:endParaRPr lang="en-US" altLang="ja-JP" dirty="0" smtClean="0">
              <a:latin typeface="+mn-ea"/>
            </a:endParaRPr>
          </a:p>
          <a:p>
            <a:pPr marL="914400" lvl="1" indent="-514350">
              <a:buFont typeface="+mj-ea"/>
              <a:buAutoNum type="circleNumDbPlain"/>
            </a:pPr>
            <a:r>
              <a:rPr kumimoji="1" lang="ja-JP" altLang="en-US" dirty="0" smtClean="0">
                <a:latin typeface="+mn-ea"/>
              </a:rPr>
              <a:t>シミュレーションを何回も重ねる</a:t>
            </a:r>
            <a:endParaRPr kumimoji="1" lang="en-US" altLang="ja-JP" dirty="0" smtClean="0">
              <a:latin typeface="+mn-ea"/>
            </a:endParaRPr>
          </a:p>
          <a:p>
            <a:pPr marL="914400" lvl="1" indent="-514350">
              <a:buFont typeface="+mj-ea"/>
              <a:buAutoNum type="circleNumDbPlain"/>
            </a:pPr>
            <a:r>
              <a:rPr lang="ja-JP" altLang="en-US" dirty="0" smtClean="0">
                <a:latin typeface="+mn-ea"/>
              </a:rPr>
              <a:t>統計的</a:t>
            </a:r>
            <a:r>
              <a:rPr lang="ja-JP" altLang="en-US" dirty="0">
                <a:latin typeface="+mn-ea"/>
              </a:rPr>
              <a:t>データを</a:t>
            </a:r>
            <a:r>
              <a:rPr lang="ja-JP" altLang="en-US" dirty="0" smtClean="0">
                <a:latin typeface="+mn-ea"/>
              </a:rPr>
              <a:t>収集</a:t>
            </a:r>
            <a:endParaRPr lang="en-US" altLang="ja-JP" dirty="0" smtClean="0">
              <a:latin typeface="+mn-ea"/>
            </a:endParaRPr>
          </a:p>
          <a:p>
            <a:pPr marL="914400" lvl="1" indent="-514350">
              <a:buFont typeface="+mj-ea"/>
              <a:buAutoNum type="circleNumDbPlain"/>
            </a:pPr>
            <a:r>
              <a:rPr lang="ja-JP" altLang="en-US" dirty="0" smtClean="0">
                <a:latin typeface="+mn-ea"/>
              </a:rPr>
              <a:t>群れ</a:t>
            </a:r>
            <a:r>
              <a:rPr lang="ja-JP" altLang="en-US" dirty="0">
                <a:latin typeface="+mn-ea"/>
              </a:rPr>
              <a:t>が調和するパラメータを</a:t>
            </a:r>
            <a:r>
              <a:rPr lang="ja-JP" altLang="en-US" dirty="0" smtClean="0">
                <a:latin typeface="+mn-ea"/>
              </a:rPr>
              <a:t>求める</a:t>
            </a:r>
            <a:endParaRPr lang="ja-JP" altLang="en-US" dirty="0">
              <a:latin typeface="+mn-ea"/>
            </a:endParaRPr>
          </a:p>
          <a:p>
            <a:endParaRPr lang="en-US" altLang="ja-JP" sz="2800" dirty="0" smtClean="0"/>
          </a:p>
          <a:p>
            <a:r>
              <a:rPr lang="ja-JP" altLang="en-US" sz="2800" dirty="0" smtClean="0"/>
              <a:t>現実の情報漏洩問題との関係を明確</a:t>
            </a:r>
            <a:r>
              <a:rPr lang="ja-JP" altLang="en-US" sz="2800" dirty="0"/>
              <a:t>に</a:t>
            </a:r>
            <a:r>
              <a:rPr lang="ja-JP" altLang="en-US" sz="2800" dirty="0" smtClean="0"/>
              <a:t>し</a:t>
            </a:r>
            <a:r>
              <a:rPr lang="ja-JP" altLang="en-US" sz="2800" dirty="0"/>
              <a:t>、</a:t>
            </a:r>
            <a:r>
              <a:rPr lang="ja-JP" altLang="en-US" sz="2800" dirty="0" smtClean="0"/>
              <a:t>現実</a:t>
            </a:r>
            <a:r>
              <a:rPr lang="ja-JP" altLang="en-US" sz="2800" dirty="0"/>
              <a:t>のシステム制</a:t>
            </a:r>
            <a:r>
              <a:rPr lang="ja-JP" altLang="en-US" sz="2800" dirty="0" smtClean="0"/>
              <a:t>御パラメータに</a:t>
            </a:r>
            <a:r>
              <a:rPr lang="ja-JP" altLang="en-US" sz="2800" dirty="0"/>
              <a:t>置き換える研究に</a:t>
            </a:r>
            <a:r>
              <a:rPr lang="ja-JP" altLang="en-US" sz="2800" dirty="0" smtClean="0"/>
              <a:t>繋げたい。</a:t>
            </a:r>
            <a:endParaRPr kumimoji="1" lang="en-US" altLang="ja-JP" sz="2800" dirty="0" smtClean="0"/>
          </a:p>
          <a:p>
            <a:endParaRPr lang="en-US" altLang="ja-JP" dirty="0" smtClean="0"/>
          </a:p>
          <a:p>
            <a:endParaRPr kumimoji="1" lang="ja-JP" altLang="en-US" dirty="0"/>
          </a:p>
        </p:txBody>
      </p:sp>
    </p:spTree>
    <p:extLst>
      <p:ext uri="{BB962C8B-B14F-4D97-AF65-F5344CB8AC3E}">
        <p14:creationId xmlns:p14="http://schemas.microsoft.com/office/powerpoint/2010/main" val="2133945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7030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buNone/>
            </a:pPr>
            <a:endParaRPr lang="en-US" altLang="ja-JP" sz="3300" dirty="0"/>
          </a:p>
          <a:p>
            <a:endParaRPr kumimoji="1" lang="ja-JP" altLang="en-US" dirty="0"/>
          </a:p>
        </p:txBody>
      </p:sp>
    </p:spTree>
    <p:extLst>
      <p:ext uri="{BB962C8B-B14F-4D97-AF65-F5344CB8AC3E}">
        <p14:creationId xmlns:p14="http://schemas.microsoft.com/office/powerpoint/2010/main" val="2077482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899592" y="1124744"/>
            <a:ext cx="8244408" cy="1569660"/>
          </a:xfrm>
          <a:prstGeom prst="rect">
            <a:avLst/>
          </a:prstGeom>
          <a:noFill/>
        </p:spPr>
        <p:txBody>
          <a:bodyPr wrap="square" rtlCol="0">
            <a:spAutoFit/>
          </a:bodyPr>
          <a:lstStyle/>
          <a:p>
            <a:r>
              <a:rPr lang="ja-JP" altLang="en-US" sz="2400" b="1" dirty="0" smtClean="0">
                <a:solidFill>
                  <a:prstClr val="black"/>
                </a:solidFill>
              </a:rPr>
              <a:t>　提案モデルを実装</a:t>
            </a:r>
            <a:endParaRPr lang="en-US" altLang="ja-JP" sz="2400" b="1" dirty="0">
              <a:solidFill>
                <a:prstClr val="black"/>
              </a:solidFill>
            </a:endParaRPr>
          </a:p>
          <a:p>
            <a:r>
              <a:rPr lang="ja-JP" altLang="en-US" sz="2400" b="1" dirty="0" smtClean="0">
                <a:solidFill>
                  <a:prstClr val="black"/>
                </a:solidFill>
              </a:rPr>
              <a:t>→各群れが秩序を保</a:t>
            </a:r>
            <a:r>
              <a:rPr lang="ja-JP" altLang="en-US" sz="2400" b="1" dirty="0">
                <a:solidFill>
                  <a:prstClr val="black"/>
                </a:solidFill>
              </a:rPr>
              <a:t>つこと</a:t>
            </a:r>
            <a:r>
              <a:rPr lang="ja-JP" altLang="en-US" sz="2400" b="1" dirty="0" smtClean="0">
                <a:solidFill>
                  <a:prstClr val="black"/>
                </a:solidFill>
              </a:rPr>
              <a:t>ができない</a:t>
            </a:r>
            <a:endParaRPr lang="en-US" altLang="ja-JP" sz="2400" b="1" dirty="0" smtClean="0">
              <a:solidFill>
                <a:prstClr val="black"/>
              </a:solidFill>
            </a:endParaRPr>
          </a:p>
          <a:p>
            <a:r>
              <a:rPr lang="ja-JP" altLang="en-US" sz="2400" b="1" dirty="0" smtClean="0">
                <a:solidFill>
                  <a:prstClr val="black"/>
                </a:solidFill>
              </a:rPr>
              <a:t>→その都度プログラムの数値を変える等の調整</a:t>
            </a:r>
            <a:endParaRPr lang="en-US" altLang="ja-JP" sz="2400" b="1" dirty="0" smtClean="0">
              <a:solidFill>
                <a:prstClr val="black"/>
              </a:solidFill>
            </a:endParaRPr>
          </a:p>
          <a:p>
            <a:r>
              <a:rPr lang="ja-JP" altLang="en-US" sz="2400" b="1" dirty="0" smtClean="0">
                <a:solidFill>
                  <a:prstClr val="black"/>
                </a:solidFill>
              </a:rPr>
              <a:t>→これを繰り返し、群れ全体を調和させそのパラメータを得る</a:t>
            </a:r>
            <a:endParaRPr lang="ja-JP" altLang="en-US" sz="2400" b="1" dirty="0">
              <a:solidFill>
                <a:prstClr val="black"/>
              </a:solidFill>
            </a:endParaRPr>
          </a:p>
        </p:txBody>
      </p:sp>
      <p:sp>
        <p:nvSpPr>
          <p:cNvPr id="9" name="タイトル 1"/>
          <p:cNvSpPr txBox="1">
            <a:spLocks/>
          </p:cNvSpPr>
          <p:nvPr/>
        </p:nvSpPr>
        <p:spPr>
          <a:xfrm>
            <a:off x="498798" y="260648"/>
            <a:ext cx="8229600" cy="880864"/>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solidFill>
                  <a:prstClr val="black"/>
                </a:solidFill>
              </a:rPr>
              <a:t>調和とは</a:t>
            </a:r>
            <a:endParaRPr lang="ja-JP" altLang="en-US" sz="3200" b="1" dirty="0">
              <a:solidFill>
                <a:prstClr val="black"/>
              </a:solidFill>
            </a:endParaRPr>
          </a:p>
        </p:txBody>
      </p:sp>
      <p:grpSp>
        <p:nvGrpSpPr>
          <p:cNvPr id="13" name="グループ化 12"/>
          <p:cNvGrpSpPr/>
          <p:nvPr/>
        </p:nvGrpSpPr>
        <p:grpSpPr>
          <a:xfrm>
            <a:off x="1691680" y="2852936"/>
            <a:ext cx="6102353" cy="3445309"/>
            <a:chOff x="1691680" y="3140968"/>
            <a:chExt cx="6102353" cy="3445309"/>
          </a:xfrm>
        </p:grpSpPr>
        <p:sp>
          <p:nvSpPr>
            <p:cNvPr id="5" name="円/楕円 4"/>
            <p:cNvSpPr/>
            <p:nvPr/>
          </p:nvSpPr>
          <p:spPr>
            <a:xfrm>
              <a:off x="4629571" y="3140968"/>
              <a:ext cx="2088232" cy="1740193"/>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7981" y="3534174"/>
              <a:ext cx="1059241" cy="953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2725" y="4468899"/>
              <a:ext cx="2234605" cy="186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円/楕円 5"/>
            <p:cNvSpPr/>
            <p:nvPr/>
          </p:nvSpPr>
          <p:spPr>
            <a:xfrm>
              <a:off x="1691680" y="4011064"/>
              <a:ext cx="2438981" cy="2032484"/>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雲 6"/>
            <p:cNvSpPr/>
            <p:nvPr/>
          </p:nvSpPr>
          <p:spPr>
            <a:xfrm>
              <a:off x="2237480" y="4587129"/>
              <a:ext cx="1224136" cy="1008112"/>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円弧 1"/>
            <p:cNvSpPr/>
            <p:nvPr/>
          </p:nvSpPr>
          <p:spPr>
            <a:xfrm rot="19801415">
              <a:off x="3386462" y="3515315"/>
              <a:ext cx="1584176" cy="1214063"/>
            </a:xfrm>
            <a:prstGeom prst="arc">
              <a:avLst>
                <a:gd name="adj1" fmla="val 10548858"/>
                <a:gd name="adj2" fmla="val 20897445"/>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0" name="円弧 9"/>
            <p:cNvSpPr/>
            <p:nvPr/>
          </p:nvSpPr>
          <p:spPr>
            <a:xfrm rot="9283805">
              <a:off x="3675214" y="4436907"/>
              <a:ext cx="1584176" cy="1214063"/>
            </a:xfrm>
            <a:prstGeom prst="arc">
              <a:avLst>
                <a:gd name="adj1" fmla="val 10548858"/>
                <a:gd name="adj2" fmla="val 20897445"/>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 name="テキスト ボックス 2"/>
            <p:cNvSpPr txBox="1"/>
            <p:nvPr/>
          </p:nvSpPr>
          <p:spPr>
            <a:xfrm>
              <a:off x="7050111" y="3334119"/>
              <a:ext cx="743922" cy="400110"/>
            </a:xfrm>
            <a:prstGeom prst="rect">
              <a:avLst/>
            </a:prstGeom>
            <a:noFill/>
          </p:spPr>
          <p:txBody>
            <a:bodyPr wrap="square" rtlCol="0">
              <a:spAutoFit/>
            </a:bodyPr>
            <a:lstStyle/>
            <a:p>
              <a:r>
                <a:rPr lang="ja-JP" altLang="en-US" sz="2000" b="1" dirty="0">
                  <a:solidFill>
                    <a:srgbClr val="FF0000"/>
                  </a:solidFill>
                </a:rPr>
                <a:t>群れ</a:t>
              </a:r>
            </a:p>
          </p:txBody>
        </p:sp>
        <p:cxnSp>
          <p:nvCxnSpPr>
            <p:cNvPr id="11" name="直線矢印コネクタ 10"/>
            <p:cNvCxnSpPr>
              <a:stCxn id="3" idx="1"/>
              <a:endCxn id="5" idx="7"/>
            </p:cNvCxnSpPr>
            <p:nvPr/>
          </p:nvCxnSpPr>
          <p:spPr>
            <a:xfrm flipH="1" flipV="1">
              <a:off x="6411989" y="3395813"/>
              <a:ext cx="638122" cy="13836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3" idx="2"/>
            </p:cNvCxnSpPr>
            <p:nvPr/>
          </p:nvCxnSpPr>
          <p:spPr>
            <a:xfrm flipH="1">
              <a:off x="7050111" y="3734229"/>
              <a:ext cx="371961" cy="8529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420082" y="6216945"/>
              <a:ext cx="2253605" cy="369332"/>
            </a:xfrm>
            <a:prstGeom prst="rect">
              <a:avLst/>
            </a:prstGeom>
            <a:noFill/>
          </p:spPr>
          <p:txBody>
            <a:bodyPr wrap="square" rtlCol="0">
              <a:spAutoFit/>
            </a:bodyPr>
            <a:lstStyle/>
            <a:p>
              <a:r>
                <a:rPr lang="ja-JP" altLang="en-US" b="1" dirty="0">
                  <a:solidFill>
                    <a:srgbClr val="FF0000"/>
                  </a:solidFill>
                </a:rPr>
                <a:t>中心（濃度が高い）</a:t>
              </a:r>
            </a:p>
          </p:txBody>
        </p:sp>
        <p:cxnSp>
          <p:nvCxnSpPr>
            <p:cNvPr id="21" name="直線矢印コネクタ 20"/>
            <p:cNvCxnSpPr>
              <a:stCxn id="17" idx="0"/>
            </p:cNvCxnSpPr>
            <p:nvPr/>
          </p:nvCxnSpPr>
          <p:spPr>
            <a:xfrm flipH="1" flipV="1">
              <a:off x="3189119" y="5402893"/>
              <a:ext cx="1357766" cy="8140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17" idx="0"/>
            </p:cNvCxnSpPr>
            <p:nvPr/>
          </p:nvCxnSpPr>
          <p:spPr>
            <a:xfrm flipV="1">
              <a:off x="4546885" y="5594168"/>
              <a:ext cx="1537283" cy="62277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円/楕円 29"/>
            <p:cNvSpPr/>
            <p:nvPr/>
          </p:nvSpPr>
          <p:spPr>
            <a:xfrm>
              <a:off x="5076056" y="4443111"/>
              <a:ext cx="91925" cy="1440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円/楕円 30"/>
            <p:cNvSpPr/>
            <p:nvPr/>
          </p:nvSpPr>
          <p:spPr>
            <a:xfrm>
              <a:off x="3532377" y="4603896"/>
              <a:ext cx="103519" cy="127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テキスト ボックス 3"/>
            <p:cNvSpPr txBox="1"/>
            <p:nvPr/>
          </p:nvSpPr>
          <p:spPr>
            <a:xfrm>
              <a:off x="1830863" y="3419708"/>
              <a:ext cx="2021057" cy="369332"/>
            </a:xfrm>
            <a:prstGeom prst="rect">
              <a:avLst/>
            </a:prstGeom>
            <a:noFill/>
          </p:spPr>
          <p:txBody>
            <a:bodyPr wrap="square" rtlCol="0">
              <a:spAutoFit/>
            </a:bodyPr>
            <a:lstStyle/>
            <a:p>
              <a:r>
                <a:rPr lang="ja-JP" altLang="en-US" dirty="0" smtClean="0">
                  <a:solidFill>
                    <a:prstClr val="black"/>
                  </a:solidFill>
                </a:rPr>
                <a:t>エージェントは動く</a:t>
              </a:r>
              <a:endParaRPr lang="ja-JP" altLang="en-US" dirty="0">
                <a:solidFill>
                  <a:prstClr val="black"/>
                </a:solidFill>
              </a:endParaRPr>
            </a:p>
          </p:txBody>
        </p:sp>
      </p:grpSp>
      <p:cxnSp>
        <p:nvCxnSpPr>
          <p:cNvPr id="15" name="直線矢印コネクタ 14"/>
          <p:cNvCxnSpPr>
            <a:stCxn id="4" idx="2"/>
            <a:endCxn id="31" idx="0"/>
          </p:cNvCxnSpPr>
          <p:nvPr/>
        </p:nvCxnSpPr>
        <p:spPr>
          <a:xfrm>
            <a:off x="2841392" y="3501008"/>
            <a:ext cx="742745" cy="81485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4" idx="2"/>
            <a:endCxn id="30" idx="2"/>
          </p:cNvCxnSpPr>
          <p:nvPr/>
        </p:nvCxnSpPr>
        <p:spPr>
          <a:xfrm>
            <a:off x="2841392" y="3501008"/>
            <a:ext cx="2234664" cy="7260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4285703" y="6444044"/>
            <a:ext cx="572593" cy="369332"/>
          </a:xfrm>
          <a:prstGeom prst="rect">
            <a:avLst/>
          </a:prstGeom>
        </p:spPr>
        <p:txBody>
          <a:bodyPr wrap="none">
            <a:spAutoFit/>
          </a:bodyPr>
          <a:lstStyle/>
          <a:p>
            <a:r>
              <a:rPr lang="ja-JP" altLang="en-US" dirty="0"/>
              <a:t>図２</a:t>
            </a:r>
          </a:p>
        </p:txBody>
      </p:sp>
    </p:spTree>
    <p:extLst>
      <p:ext uri="{BB962C8B-B14F-4D97-AF65-F5344CB8AC3E}">
        <p14:creationId xmlns:p14="http://schemas.microsoft.com/office/powerpoint/2010/main" val="3849561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115616" y="183778"/>
            <a:ext cx="6995120" cy="580926"/>
          </a:xfrm>
        </p:spPr>
        <p:txBody>
          <a:bodyPr>
            <a:normAutofit/>
          </a:bodyPr>
          <a:lstStyle/>
          <a:p>
            <a:r>
              <a:rPr kumimoji="1" lang="ja-JP" altLang="en-US" sz="3200" b="1" dirty="0" smtClean="0"/>
              <a:t>提案するモデルが完成した場合</a:t>
            </a:r>
            <a:endParaRPr kumimoji="1" lang="ja-JP" altLang="en-US" sz="3200" b="1" dirty="0"/>
          </a:p>
        </p:txBody>
      </p:sp>
      <p:sp>
        <p:nvSpPr>
          <p:cNvPr id="3" name="コンテンツ プレースホルダー 2"/>
          <p:cNvSpPr>
            <a:spLocks noGrp="1"/>
          </p:cNvSpPr>
          <p:nvPr>
            <p:ph idx="4294967295"/>
          </p:nvPr>
        </p:nvSpPr>
        <p:spPr>
          <a:xfrm>
            <a:off x="466477" y="1773262"/>
            <a:ext cx="8281987" cy="4752082"/>
          </a:xfrm>
        </p:spPr>
        <p:txBody>
          <a:bodyPr>
            <a:normAutofit fontScale="85000" lnSpcReduction="20000"/>
          </a:bodyPr>
          <a:lstStyle/>
          <a:p>
            <a:pPr lvl="0"/>
            <a:r>
              <a:rPr lang="ja-JP" altLang="en-US" sz="3000" dirty="0" smtClean="0">
                <a:solidFill>
                  <a:prstClr val="black"/>
                </a:solidFill>
              </a:rPr>
              <a:t>エージェント間</a:t>
            </a:r>
            <a:r>
              <a:rPr lang="ja-JP" altLang="en-US" sz="3000" dirty="0">
                <a:solidFill>
                  <a:prstClr val="black"/>
                </a:solidFill>
              </a:rPr>
              <a:t>の距離はコミュニティにおける活動を表していて、距離が近いほどその</a:t>
            </a:r>
            <a:r>
              <a:rPr lang="ja-JP" altLang="en-US" sz="3000" dirty="0">
                <a:solidFill>
                  <a:srgbClr val="FF0000"/>
                </a:solidFill>
              </a:rPr>
              <a:t>アクティビティ</a:t>
            </a:r>
            <a:r>
              <a:rPr lang="ja-JP" altLang="en-US" sz="3000" dirty="0">
                <a:solidFill>
                  <a:prstClr val="black"/>
                </a:solidFill>
              </a:rPr>
              <a:t>（情報交換で新しいものを</a:t>
            </a:r>
            <a:r>
              <a:rPr lang="ja-JP" altLang="en-US" sz="3000" dirty="0" smtClean="0">
                <a:solidFill>
                  <a:prstClr val="black"/>
                </a:solidFill>
              </a:rPr>
              <a:t>作る、進化・活動すること）</a:t>
            </a:r>
            <a:r>
              <a:rPr lang="ja-JP" altLang="en-US" sz="3000" dirty="0">
                <a:solidFill>
                  <a:prstClr val="black"/>
                </a:solidFill>
              </a:rPr>
              <a:t>が高いことを意味する</a:t>
            </a:r>
            <a:r>
              <a:rPr lang="ja-JP" altLang="en-US" sz="3000" dirty="0" smtClean="0">
                <a:solidFill>
                  <a:prstClr val="black"/>
                </a:solidFill>
              </a:rPr>
              <a:t>。</a:t>
            </a:r>
            <a:endParaRPr lang="en-US" altLang="ja-JP" sz="3000" dirty="0" smtClean="0">
              <a:solidFill>
                <a:prstClr val="black"/>
              </a:solidFill>
            </a:endParaRPr>
          </a:p>
          <a:p>
            <a:pPr marL="0" lvl="0" indent="0">
              <a:buNone/>
            </a:pPr>
            <a:endParaRPr lang="en-US" altLang="ja-JP" sz="3000" dirty="0" smtClean="0">
              <a:solidFill>
                <a:prstClr val="black"/>
              </a:solidFill>
            </a:endParaRPr>
          </a:p>
          <a:p>
            <a:r>
              <a:rPr lang="ja-JP" altLang="en-US" sz="3000" dirty="0" smtClean="0"/>
              <a:t>エージェント間</a:t>
            </a:r>
            <a:r>
              <a:rPr lang="ja-JP" altLang="en-US" sz="3000" dirty="0"/>
              <a:t>の距離に</a:t>
            </a:r>
            <a:r>
              <a:rPr lang="ja-JP" altLang="en-US" sz="3000" dirty="0" smtClean="0"/>
              <a:t>応じて情報</a:t>
            </a:r>
            <a:r>
              <a:rPr lang="ja-JP" altLang="en-US" sz="3000" dirty="0"/>
              <a:t>フィルターを</a:t>
            </a:r>
            <a:r>
              <a:rPr lang="ja-JP" altLang="en-US" sz="3000" dirty="0" smtClean="0"/>
              <a:t>適用する</a:t>
            </a:r>
            <a:r>
              <a:rPr lang="ja-JP" altLang="en-US" sz="3000" dirty="0"/>
              <a:t>ことにより</a:t>
            </a:r>
            <a:r>
              <a:rPr lang="ja-JP" altLang="en-US" sz="3000" dirty="0" smtClean="0"/>
              <a:t>、アクティビティ</a:t>
            </a:r>
            <a:r>
              <a:rPr lang="ja-JP" altLang="en-US" sz="3000" dirty="0"/>
              <a:t>を維持しつつ</a:t>
            </a:r>
            <a:r>
              <a:rPr lang="ja-JP" altLang="en-US" sz="3000" dirty="0">
                <a:solidFill>
                  <a:srgbClr val="FF0000"/>
                </a:solidFill>
              </a:rPr>
              <a:t>深刻</a:t>
            </a:r>
            <a:r>
              <a:rPr lang="ja-JP" altLang="en-US" sz="3000" dirty="0"/>
              <a:t>な情報漏洩のみを防止することが可能となる</a:t>
            </a:r>
            <a:r>
              <a:rPr lang="ja-JP" altLang="en-US" sz="3000" dirty="0" smtClean="0"/>
              <a:t>。</a:t>
            </a:r>
            <a:endParaRPr lang="en-US" altLang="ja-JP" sz="3000" dirty="0" smtClean="0"/>
          </a:p>
          <a:p>
            <a:pPr marL="0" indent="0">
              <a:buNone/>
            </a:pPr>
            <a:endParaRPr lang="en-US" altLang="ja-JP" sz="3000" dirty="0"/>
          </a:p>
          <a:p>
            <a:r>
              <a:rPr lang="ja-JP" altLang="en-US" sz="3000" dirty="0" smtClean="0">
                <a:latin typeface="+mn-ea"/>
                <a:cs typeface="Times New Roman" pitchFamily="18" charset="0"/>
              </a:rPr>
              <a:t>その時、情報</a:t>
            </a:r>
            <a:r>
              <a:rPr lang="ja-JP" altLang="en-US" sz="3000" dirty="0">
                <a:latin typeface="+mn-ea"/>
                <a:cs typeface="Times New Roman" pitchFamily="18" charset="0"/>
              </a:rPr>
              <a:t>漏洩は完全に無くなるの</a:t>
            </a:r>
            <a:r>
              <a:rPr lang="ja-JP" altLang="en-US" sz="3000" dirty="0" smtClean="0">
                <a:latin typeface="+mn-ea"/>
                <a:cs typeface="Times New Roman" pitchFamily="18" charset="0"/>
              </a:rPr>
              <a:t>でなく、システム</a:t>
            </a:r>
            <a:r>
              <a:rPr lang="ja-JP" altLang="en-US" sz="3000" dirty="0">
                <a:latin typeface="+mn-ea"/>
                <a:cs typeface="Times New Roman" pitchFamily="18" charset="0"/>
              </a:rPr>
              <a:t>が定める範囲で少なく</a:t>
            </a:r>
            <a:r>
              <a:rPr lang="ja-JP" altLang="en-US" sz="3000" dirty="0" smtClean="0">
                <a:latin typeface="+mn-ea"/>
                <a:cs typeface="Times New Roman" pitchFamily="18" charset="0"/>
              </a:rPr>
              <a:t>なる。その</a:t>
            </a:r>
            <a:r>
              <a:rPr lang="ja-JP" altLang="en-US" sz="3000" dirty="0">
                <a:latin typeface="+mn-ea"/>
                <a:cs typeface="Times New Roman" pitchFamily="18" charset="0"/>
              </a:rPr>
              <a:t>ことと引き換え</a:t>
            </a:r>
            <a:r>
              <a:rPr lang="ja-JP" altLang="en-US" sz="3000" dirty="0" smtClean="0">
                <a:latin typeface="+mn-ea"/>
                <a:cs typeface="Times New Roman" pitchFamily="18" charset="0"/>
              </a:rPr>
              <a:t>に、“</a:t>
            </a:r>
            <a:r>
              <a:rPr lang="ja-JP" altLang="en-US" sz="3000" dirty="0">
                <a:latin typeface="+mn-ea"/>
                <a:cs typeface="Times New Roman" pitchFamily="18" charset="0"/>
              </a:rPr>
              <a:t>群れの</a:t>
            </a:r>
            <a:r>
              <a:rPr lang="ja-JP" altLang="en-US" sz="3000" dirty="0" smtClean="0">
                <a:latin typeface="+mn-ea"/>
                <a:cs typeface="Times New Roman" pitchFamily="18" charset="0"/>
              </a:rPr>
              <a:t>振舞いの内容</a:t>
            </a:r>
            <a:r>
              <a:rPr lang="ja-JP" altLang="en-US" sz="3000" dirty="0">
                <a:latin typeface="+mn-ea"/>
                <a:cs typeface="Times New Roman" pitchFamily="18" charset="0"/>
              </a:rPr>
              <a:t>自体</a:t>
            </a:r>
            <a:r>
              <a:rPr lang="ja-JP" altLang="en-US" sz="3000" dirty="0" smtClean="0">
                <a:latin typeface="+mn-ea"/>
                <a:cs typeface="Times New Roman" pitchFamily="18" charset="0"/>
              </a:rPr>
              <a:t>の</a:t>
            </a:r>
            <a:r>
              <a:rPr lang="ja-JP" altLang="en-US" sz="3000" dirty="0" smtClean="0">
                <a:solidFill>
                  <a:srgbClr val="FF0000"/>
                </a:solidFill>
                <a:latin typeface="+mn-ea"/>
                <a:cs typeface="Times New Roman" pitchFamily="18" charset="0"/>
              </a:rPr>
              <a:t>アクティビティを</a:t>
            </a:r>
            <a:r>
              <a:rPr lang="ja-JP" altLang="en-US" sz="3000" dirty="0">
                <a:solidFill>
                  <a:srgbClr val="FF0000"/>
                </a:solidFill>
                <a:latin typeface="+mn-ea"/>
                <a:cs typeface="Times New Roman" pitchFamily="18" charset="0"/>
              </a:rPr>
              <a:t>活性化</a:t>
            </a:r>
            <a:r>
              <a:rPr lang="ja-JP" altLang="en-US" sz="3000" dirty="0">
                <a:latin typeface="+mn-ea"/>
                <a:cs typeface="Times New Roman" pitchFamily="18" charset="0"/>
              </a:rPr>
              <a:t>させる効果”を期待</a:t>
            </a:r>
            <a:r>
              <a:rPr lang="ja-JP" altLang="en-US" sz="3000" dirty="0" smtClean="0">
                <a:latin typeface="+mn-ea"/>
                <a:cs typeface="Times New Roman" pitchFamily="18" charset="0"/>
              </a:rPr>
              <a:t>する。</a:t>
            </a:r>
            <a:endParaRPr lang="en-US" altLang="ja-JP" sz="3000" dirty="0">
              <a:solidFill>
                <a:prstClr val="black"/>
              </a:solidFill>
            </a:endParaRPr>
          </a:p>
          <a:p>
            <a:endParaRPr kumimoji="1" lang="ja-JP" altLang="en-US" dirty="0"/>
          </a:p>
        </p:txBody>
      </p:sp>
    </p:spTree>
    <p:extLst>
      <p:ext uri="{BB962C8B-B14F-4D97-AF65-F5344CB8AC3E}">
        <p14:creationId xmlns:p14="http://schemas.microsoft.com/office/powerpoint/2010/main" val="2086353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648913497"/>
              </p:ext>
            </p:extLst>
          </p:nvPr>
        </p:nvGraphicFramePr>
        <p:xfrm>
          <a:off x="323528" y="1340768"/>
          <a:ext cx="4104456" cy="3168352"/>
        </p:xfrm>
        <a:graphic>
          <a:graphicData uri="http://schemas.openxmlformats.org/drawingml/2006/table">
            <a:tbl>
              <a:tblPr firstRow="1" bandRow="1">
                <a:tableStyleId>{D7AC3CCA-C797-4891-BE02-D94E43425B78}</a:tableStyleId>
              </a:tblPr>
              <a:tblGrid>
                <a:gridCol w="1311920"/>
                <a:gridCol w="1280368"/>
                <a:gridCol w="1512168"/>
              </a:tblGrid>
              <a:tr h="1080120">
                <a:tc>
                  <a:txBody>
                    <a:bodyPr/>
                    <a:lstStyle/>
                    <a:p>
                      <a:endParaRPr kumimoji="1" lang="en-US" altLang="ja-JP" dirty="0" smtClean="0"/>
                    </a:p>
                    <a:p>
                      <a:r>
                        <a:rPr kumimoji="1" lang="ja-JP" altLang="en-US" sz="1800" dirty="0" smtClean="0"/>
                        <a:t>　　　</a:t>
                      </a:r>
                      <a:endParaRPr kumimoji="1" lang="en-US" altLang="ja-JP" sz="6000" dirty="0" smtClean="0"/>
                    </a:p>
                  </a:txBody>
                  <a:tcPr/>
                </a:tc>
                <a:tc>
                  <a:txBody>
                    <a:bodyPr/>
                    <a:lstStyle/>
                    <a:p>
                      <a:r>
                        <a:rPr kumimoji="1" lang="en-US" altLang="ja-JP" sz="6000" b="1" i="0" u="none" strike="noStrike" kern="1200" cap="none" spc="0" normalizeH="0" baseline="0" noProof="0" dirty="0" smtClean="0">
                          <a:ln>
                            <a:noFill/>
                          </a:ln>
                          <a:solidFill>
                            <a:prstClr val="black"/>
                          </a:solidFill>
                          <a:effectLst/>
                          <a:uLnTx/>
                          <a:uFillTx/>
                          <a:latin typeface="+mn-lt"/>
                          <a:ea typeface="+mn-ea"/>
                          <a:cs typeface="+mn-cs"/>
                        </a:rPr>
                        <a:t>S1</a:t>
                      </a:r>
                      <a:endParaRPr kumimoji="1" lang="ja-JP" altLang="en-US" dirty="0"/>
                    </a:p>
                  </a:txBody>
                  <a:tcPr/>
                </a:tc>
                <a:tc>
                  <a:txBody>
                    <a:bodyPr/>
                    <a:lstStyle/>
                    <a:p>
                      <a:r>
                        <a:rPr kumimoji="1" lang="en-US" altLang="ja-JP" sz="6000" dirty="0" smtClean="0"/>
                        <a:t>S2</a:t>
                      </a:r>
                      <a:endParaRPr kumimoji="1" lang="ja-JP" altLang="en-US" sz="6000" dirty="0"/>
                    </a:p>
                  </a:txBody>
                  <a:tcPr/>
                </a:tc>
              </a:tr>
              <a:tr h="1080120">
                <a:tc>
                  <a:txBody>
                    <a:bodyPr/>
                    <a:lstStyle/>
                    <a:p>
                      <a:r>
                        <a:rPr kumimoji="1" lang="en-US" altLang="ja-JP" sz="6000" dirty="0" smtClean="0"/>
                        <a:t>O1</a:t>
                      </a:r>
                      <a:endParaRPr kumimoji="1" lang="ja-JP" altLang="en-US" sz="6000" dirty="0"/>
                    </a:p>
                  </a:txBody>
                  <a:tcPr/>
                </a:tc>
                <a:tc>
                  <a:txBody>
                    <a:bodyPr/>
                    <a:lstStyle/>
                    <a:p>
                      <a:r>
                        <a:rPr kumimoji="1" lang="en-US" altLang="ja-JP" sz="6000" dirty="0" smtClean="0"/>
                        <a:t>R</a:t>
                      </a:r>
                      <a:endParaRPr kumimoji="1" lang="ja-JP" altLang="en-US" sz="6000" dirty="0"/>
                    </a:p>
                  </a:txBody>
                  <a:tcPr/>
                </a:tc>
                <a:tc>
                  <a:txBody>
                    <a:bodyPr/>
                    <a:lstStyle/>
                    <a:p>
                      <a:r>
                        <a:rPr kumimoji="1" lang="en-US" altLang="ja-JP" sz="6000" dirty="0" smtClean="0"/>
                        <a:t>Φ</a:t>
                      </a:r>
                      <a:endParaRPr kumimoji="1" lang="ja-JP" altLang="en-US" sz="6000" dirty="0"/>
                    </a:p>
                  </a:txBody>
                  <a:tcPr/>
                </a:tc>
              </a:tr>
              <a:tr h="1008112">
                <a:tc>
                  <a:txBody>
                    <a:bodyPr/>
                    <a:lstStyle/>
                    <a:p>
                      <a:r>
                        <a:rPr kumimoji="1" lang="en-US" altLang="ja-JP" sz="6000" dirty="0" smtClean="0"/>
                        <a:t>O2</a:t>
                      </a:r>
                      <a:endParaRPr kumimoji="1" lang="ja-JP" altLang="en-US" sz="6000" dirty="0"/>
                    </a:p>
                  </a:txBody>
                  <a:tcPr/>
                </a:tc>
                <a:tc>
                  <a:txBody>
                    <a:bodyPr/>
                    <a:lstStyle/>
                    <a:p>
                      <a:r>
                        <a:rPr kumimoji="1" lang="en-US" altLang="ja-JP" sz="6000" dirty="0" smtClean="0"/>
                        <a:t>W</a:t>
                      </a:r>
                      <a:endParaRPr kumimoji="1" lang="ja-JP" altLang="en-US" sz="6000" dirty="0"/>
                    </a:p>
                  </a:txBody>
                  <a:tcPr/>
                </a:tc>
                <a:tc>
                  <a:txBody>
                    <a:bodyPr/>
                    <a:lstStyle/>
                    <a:p>
                      <a:r>
                        <a:rPr kumimoji="1" lang="en-US" altLang="ja-JP" sz="6000" dirty="0" smtClean="0"/>
                        <a:t>R</a:t>
                      </a:r>
                      <a:endParaRPr kumimoji="1" lang="ja-JP" altLang="en-US" sz="6000" dirty="0"/>
                    </a:p>
                  </a:txBody>
                  <a:tcPr/>
                </a:tc>
              </a:tr>
            </a:tbl>
          </a:graphicData>
        </a:graphic>
      </p:graphicFrame>
      <p:sp>
        <p:nvSpPr>
          <p:cNvPr id="19" name="左カーブ矢印 18"/>
          <p:cNvSpPr/>
          <p:nvPr/>
        </p:nvSpPr>
        <p:spPr>
          <a:xfrm>
            <a:off x="2411760" y="2996952"/>
            <a:ext cx="432048" cy="1008112"/>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21" name="上カーブ矢印 20"/>
          <p:cNvSpPr/>
          <p:nvPr/>
        </p:nvSpPr>
        <p:spPr>
          <a:xfrm>
            <a:off x="2051720" y="4365104"/>
            <a:ext cx="1296144" cy="432048"/>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22" name="右カーブ矢印 21"/>
          <p:cNvSpPr/>
          <p:nvPr/>
        </p:nvSpPr>
        <p:spPr>
          <a:xfrm rot="10800000">
            <a:off x="3640368" y="2996952"/>
            <a:ext cx="513289" cy="1008112"/>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25" name="右矢印 24"/>
          <p:cNvSpPr/>
          <p:nvPr/>
        </p:nvSpPr>
        <p:spPr>
          <a:xfrm>
            <a:off x="1331640" y="2852936"/>
            <a:ext cx="1728192"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乗算記号 25"/>
          <p:cNvSpPr/>
          <p:nvPr/>
        </p:nvSpPr>
        <p:spPr>
          <a:xfrm>
            <a:off x="2733560" y="2443747"/>
            <a:ext cx="1228607" cy="100811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テキスト ボックス 26"/>
          <p:cNvSpPr txBox="1"/>
          <p:nvPr/>
        </p:nvSpPr>
        <p:spPr>
          <a:xfrm>
            <a:off x="681094" y="5445224"/>
            <a:ext cx="3674882" cy="769441"/>
          </a:xfrm>
          <a:prstGeom prst="rect">
            <a:avLst/>
          </a:prstGeom>
          <a:noFill/>
        </p:spPr>
        <p:txBody>
          <a:bodyPr wrap="square" rtlCol="0">
            <a:spAutoFit/>
          </a:bodyPr>
          <a:lstStyle/>
          <a:p>
            <a:r>
              <a:rPr lang="ja-JP" altLang="en-US" sz="4400" dirty="0">
                <a:solidFill>
                  <a:prstClr val="black"/>
                </a:solidFill>
              </a:rPr>
              <a:t>＜０１＞</a:t>
            </a:r>
            <a:r>
              <a:rPr lang="en-US" altLang="ja-JP" sz="4400" dirty="0">
                <a:solidFill>
                  <a:prstClr val="black"/>
                </a:solidFill>
              </a:rPr>
              <a:t>[</a:t>
            </a:r>
            <a:r>
              <a:rPr lang="ja-JP" altLang="en-US" sz="4400" dirty="0">
                <a:solidFill>
                  <a:prstClr val="black"/>
                </a:solidFill>
              </a:rPr>
              <a:t>内容</a:t>
            </a:r>
            <a:r>
              <a:rPr lang="en-US" altLang="ja-JP" sz="4400" dirty="0">
                <a:solidFill>
                  <a:prstClr val="black"/>
                </a:solidFill>
              </a:rPr>
              <a:t>]</a:t>
            </a:r>
            <a:endParaRPr lang="ja-JP" altLang="en-US" sz="4400" dirty="0">
              <a:solidFill>
                <a:prstClr val="black"/>
              </a:solidFill>
            </a:endParaRPr>
          </a:p>
        </p:txBody>
      </p:sp>
      <p:sp>
        <p:nvSpPr>
          <p:cNvPr id="29" name="正方形/長方形 28"/>
          <p:cNvSpPr/>
          <p:nvPr/>
        </p:nvSpPr>
        <p:spPr>
          <a:xfrm>
            <a:off x="4475584" y="1340768"/>
            <a:ext cx="4572000" cy="1938992"/>
          </a:xfrm>
          <a:prstGeom prst="rect">
            <a:avLst/>
          </a:prstGeom>
        </p:spPr>
        <p:txBody>
          <a:bodyPr>
            <a:spAutoFit/>
          </a:bodyPr>
          <a:lstStyle/>
          <a:p>
            <a:r>
              <a:rPr lang="ja-JP" altLang="en-US" sz="2000" dirty="0">
                <a:solidFill>
                  <a:prstClr val="black"/>
                </a:solidFill>
                <a:latin typeface="ＭＳ Ｐゴシック"/>
              </a:rPr>
              <a:t>Ｃｏｖｅｒｔ </a:t>
            </a:r>
            <a:r>
              <a:rPr lang="en-US" altLang="ja-JP" sz="2000" dirty="0">
                <a:solidFill>
                  <a:prstClr val="black"/>
                </a:solidFill>
                <a:latin typeface="ＭＳ Ｐゴシック"/>
              </a:rPr>
              <a:t>Channel</a:t>
            </a:r>
            <a:r>
              <a:rPr lang="ja-JP" altLang="en-US" sz="2000" dirty="0">
                <a:solidFill>
                  <a:prstClr val="black"/>
                </a:solidFill>
                <a:latin typeface="ＭＳ Ｐゴシック"/>
              </a:rPr>
              <a:t>は意図しない情報経路のことで、アクセス行列において、</a:t>
            </a:r>
            <a:r>
              <a:rPr lang="en-US" altLang="ja-JP" sz="2000" dirty="0">
                <a:solidFill>
                  <a:prstClr val="black"/>
                </a:solidFill>
                <a:latin typeface="ＭＳ Ｐゴシック"/>
              </a:rPr>
              <a:t>Subject</a:t>
            </a:r>
            <a:r>
              <a:rPr lang="ja-JP" altLang="en-US" sz="2000" dirty="0" err="1">
                <a:solidFill>
                  <a:prstClr val="black"/>
                </a:solidFill>
                <a:latin typeface="ＭＳ Ｐゴシック"/>
              </a:rPr>
              <a:t>、</a:t>
            </a:r>
            <a:r>
              <a:rPr lang="en-US" altLang="ja-JP" sz="2000" dirty="0">
                <a:solidFill>
                  <a:prstClr val="black"/>
                </a:solidFill>
                <a:latin typeface="ＭＳ Ｐゴシック"/>
              </a:rPr>
              <a:t>Object</a:t>
            </a:r>
            <a:r>
              <a:rPr lang="ja-JP" altLang="en-US" sz="2000" dirty="0" err="1">
                <a:solidFill>
                  <a:prstClr val="black"/>
                </a:solidFill>
                <a:latin typeface="ＭＳ Ｐゴシック"/>
              </a:rPr>
              <a:t>、</a:t>
            </a:r>
            <a:r>
              <a:rPr lang="en-US" altLang="ja-JP" sz="2000" dirty="0">
                <a:solidFill>
                  <a:prstClr val="black"/>
                </a:solidFill>
                <a:latin typeface="ＭＳ Ｐゴシック"/>
              </a:rPr>
              <a:t>permission</a:t>
            </a:r>
            <a:r>
              <a:rPr lang="ja-JP" altLang="en-US" sz="2000" dirty="0">
                <a:solidFill>
                  <a:prstClr val="black"/>
                </a:solidFill>
                <a:latin typeface="ＭＳ Ｐゴシック"/>
              </a:rPr>
              <a:t>をアクセストリプルと定義した時始点から</a:t>
            </a:r>
            <a:endParaRPr lang="en-US" altLang="ja-JP" sz="2000" dirty="0">
              <a:solidFill>
                <a:prstClr val="black"/>
              </a:solidFill>
              <a:latin typeface="ＭＳ Ｐゴシック"/>
            </a:endParaRPr>
          </a:p>
          <a:p>
            <a:r>
              <a:rPr lang="ja-JP" altLang="en-US" sz="2000" dirty="0">
                <a:solidFill>
                  <a:prstClr val="black"/>
                </a:solidFill>
                <a:latin typeface="ＭＳ Ｐゴシック"/>
              </a:rPr>
              <a:t>終点への流れで、情報流出が発生してしまうことを言う。</a:t>
            </a:r>
          </a:p>
        </p:txBody>
      </p:sp>
    </p:spTree>
    <p:extLst>
      <p:ext uri="{BB962C8B-B14F-4D97-AF65-F5344CB8AC3E}">
        <p14:creationId xmlns:p14="http://schemas.microsoft.com/office/powerpoint/2010/main" val="315139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25"/>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5" grpId="0" animBg="1"/>
      <p:bldP spid="25" grpId="1" animBg="1"/>
      <p:bldP spid="26" grpId="0" animBg="1"/>
      <p:bldP spid="26"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9573"/>
            <a:ext cx="8229600" cy="1143000"/>
          </a:xfrm>
        </p:spPr>
        <p:txBody>
          <a:bodyPr/>
          <a:lstStyle/>
          <a:p>
            <a:r>
              <a:rPr kumimoji="1" lang="en-US" altLang="ja-JP" dirty="0" err="1" smtClean="0"/>
              <a:t>Boid</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0777" y="3285272"/>
            <a:ext cx="2066925" cy="1381125"/>
          </a:xfr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754" y="5240023"/>
            <a:ext cx="2066925" cy="1381125"/>
          </a:xfrm>
          <a:prstGeom prst="rect">
            <a:avLst/>
          </a:prstGeom>
        </p:spPr>
      </p:pic>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1560" y="1304932"/>
            <a:ext cx="2066925" cy="1381125"/>
          </a:xfrm>
          <a:prstGeom prst="rect">
            <a:avLst/>
          </a:prstGeom>
        </p:spPr>
      </p:pic>
      <p:sp>
        <p:nvSpPr>
          <p:cNvPr id="7" name="正方形/長方形 6"/>
          <p:cNvSpPr/>
          <p:nvPr/>
        </p:nvSpPr>
        <p:spPr>
          <a:xfrm>
            <a:off x="2897196" y="1271914"/>
            <a:ext cx="5976664" cy="5355312"/>
          </a:xfrm>
          <a:prstGeom prst="rect">
            <a:avLst/>
          </a:prstGeom>
        </p:spPr>
        <p:txBody>
          <a:bodyPr wrap="square">
            <a:spAutoFit/>
          </a:bodyPr>
          <a:lstStyle/>
          <a:p>
            <a:r>
              <a:rPr lang="ja-JP" altLang="en-US" dirty="0">
                <a:solidFill>
                  <a:prstClr val="black"/>
                </a:solidFill>
              </a:rPr>
              <a:t>近くの鳥や物体に近づきすぎたらぶつからないように離れるルール。鳥同士が近づきすぎてしまったら、前を飛んでいる鳥はスピードを速くし、後ろを飛んでいるボイドはスピードを遅くする。障害物に対しては、ぶつからないように方向転換して衝突を避けるようにする</a:t>
            </a:r>
            <a:endParaRPr lang="en-US" altLang="ja-JP" dirty="0">
              <a:solidFill>
                <a:prstClr val="black"/>
              </a:solidFill>
            </a:endParaRPr>
          </a:p>
          <a:p>
            <a:endParaRPr lang="en-US" altLang="ja-JP" dirty="0">
              <a:solidFill>
                <a:prstClr val="black"/>
              </a:solidFill>
            </a:endParaRPr>
          </a:p>
          <a:p>
            <a:endParaRPr lang="en-US" altLang="ja-JP" dirty="0">
              <a:solidFill>
                <a:prstClr val="black"/>
              </a:solidFill>
            </a:endParaRPr>
          </a:p>
          <a:p>
            <a:r>
              <a:rPr lang="ja-JP" altLang="en-US" dirty="0">
                <a:solidFill>
                  <a:prstClr val="black"/>
                </a:solidFill>
              </a:rPr>
              <a:t>近くの鳥たちと飛ぶスピードや方向を合わせ同じ方向にあまり距離を空けないように飛ぶようにするルール。ある一定の距離より遠ざかりすぎてしまったら前を飛んでいる鳥はスピードを遅くし、後ろを飛んでいる鳥はスピードを速くするようにすることで実現することができる。</a:t>
            </a:r>
            <a:endParaRPr lang="en-US" altLang="ja-JP" dirty="0">
              <a:solidFill>
                <a:prstClr val="black"/>
              </a:solidFill>
            </a:endParaRPr>
          </a:p>
          <a:p>
            <a:endParaRPr lang="en-US" altLang="ja-JP" dirty="0">
              <a:solidFill>
                <a:prstClr val="black"/>
              </a:solidFill>
            </a:endParaRPr>
          </a:p>
          <a:p>
            <a:endParaRPr lang="en-US" altLang="ja-JP" dirty="0">
              <a:solidFill>
                <a:prstClr val="black"/>
              </a:solidFill>
            </a:endParaRPr>
          </a:p>
          <a:p>
            <a:r>
              <a:rPr lang="ja-JP" altLang="en-US" dirty="0">
                <a:solidFill>
                  <a:prstClr val="black"/>
                </a:solidFill>
              </a:rPr>
              <a:t>鳥たちが多くいる方へ向かって飛ぶルール。鳥が多くいる方向というのは、大ざっぱにいうと群れの中心（重心）方向ということになる。よってこのルールは、鳥に群れの中心の方向へ飛んでいくことを指示しています。この群れの中心をどう出すかだが、これは全ボイドの位置（座標）の平均として求める。</a:t>
            </a:r>
          </a:p>
        </p:txBody>
      </p:sp>
      <p:sp>
        <p:nvSpPr>
          <p:cNvPr id="8" name="正方形/長方形 7"/>
          <p:cNvSpPr/>
          <p:nvPr/>
        </p:nvSpPr>
        <p:spPr>
          <a:xfrm>
            <a:off x="611559" y="980728"/>
            <a:ext cx="2260106" cy="369332"/>
          </a:xfrm>
          <a:prstGeom prst="rect">
            <a:avLst/>
          </a:prstGeom>
        </p:spPr>
        <p:txBody>
          <a:bodyPr wrap="none">
            <a:spAutoFit/>
          </a:bodyPr>
          <a:lstStyle/>
          <a:p>
            <a:r>
              <a:rPr lang="en-US" altLang="ja-JP" dirty="0">
                <a:solidFill>
                  <a:prstClr val="black"/>
                </a:solidFill>
              </a:rPr>
              <a:t>Separation</a:t>
            </a:r>
            <a:r>
              <a:rPr lang="ja-JP" altLang="en-US" dirty="0">
                <a:solidFill>
                  <a:prstClr val="black"/>
                </a:solidFill>
              </a:rPr>
              <a:t>（引き離し）</a:t>
            </a:r>
          </a:p>
        </p:txBody>
      </p:sp>
      <p:sp>
        <p:nvSpPr>
          <p:cNvPr id="9" name="正方形/長方形 8"/>
          <p:cNvSpPr/>
          <p:nvPr/>
        </p:nvSpPr>
        <p:spPr>
          <a:xfrm>
            <a:off x="578754" y="2943444"/>
            <a:ext cx="1843262" cy="369332"/>
          </a:xfrm>
          <a:prstGeom prst="rect">
            <a:avLst/>
          </a:prstGeom>
        </p:spPr>
        <p:txBody>
          <a:bodyPr wrap="none">
            <a:spAutoFit/>
          </a:bodyPr>
          <a:lstStyle/>
          <a:p>
            <a:r>
              <a:rPr lang="en-US" altLang="ja-JP" dirty="0" err="1">
                <a:solidFill>
                  <a:prstClr val="black"/>
                </a:solidFill>
              </a:rPr>
              <a:t>Alingment</a:t>
            </a:r>
            <a:r>
              <a:rPr lang="ja-JP" altLang="en-US" dirty="0">
                <a:solidFill>
                  <a:prstClr val="black"/>
                </a:solidFill>
              </a:rPr>
              <a:t>（整列）</a:t>
            </a:r>
          </a:p>
        </p:txBody>
      </p:sp>
      <p:sp>
        <p:nvSpPr>
          <p:cNvPr id="10" name="正方形/長方形 9"/>
          <p:cNvSpPr/>
          <p:nvPr/>
        </p:nvSpPr>
        <p:spPr>
          <a:xfrm>
            <a:off x="578754" y="4870691"/>
            <a:ext cx="1745991" cy="369332"/>
          </a:xfrm>
          <a:prstGeom prst="rect">
            <a:avLst/>
          </a:prstGeom>
        </p:spPr>
        <p:txBody>
          <a:bodyPr wrap="none">
            <a:spAutoFit/>
          </a:bodyPr>
          <a:lstStyle/>
          <a:p>
            <a:r>
              <a:rPr lang="en-US" altLang="ja-JP" dirty="0">
                <a:solidFill>
                  <a:prstClr val="black"/>
                </a:solidFill>
              </a:rPr>
              <a:t>Cohesion</a:t>
            </a:r>
            <a:r>
              <a:rPr lang="ja-JP" altLang="en-US" dirty="0">
                <a:solidFill>
                  <a:prstClr val="black"/>
                </a:solidFill>
              </a:rPr>
              <a:t>（結合）</a:t>
            </a:r>
          </a:p>
        </p:txBody>
      </p:sp>
    </p:spTree>
    <p:extLst>
      <p:ext uri="{BB962C8B-B14F-4D97-AF65-F5344CB8AC3E}">
        <p14:creationId xmlns:p14="http://schemas.microsoft.com/office/powerpoint/2010/main" val="11999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2088" y="0"/>
            <a:ext cx="8229600" cy="1143000"/>
          </a:xfrm>
        </p:spPr>
        <p:txBody>
          <a:bodyPr>
            <a:normAutofit/>
          </a:bodyPr>
          <a:lstStyle/>
          <a:p>
            <a:r>
              <a:rPr kumimoji="1" lang="ja-JP" altLang="en-US" sz="3200" b="1" dirty="0" smtClean="0"/>
              <a:t>背景と目的</a:t>
            </a:r>
            <a:endParaRPr kumimoji="1" lang="ja-JP" altLang="en-US" sz="3200" b="1" dirty="0"/>
          </a:p>
        </p:txBody>
      </p:sp>
      <p:sp>
        <p:nvSpPr>
          <p:cNvPr id="3" name="コンテンツ プレースホルダ 2"/>
          <p:cNvSpPr>
            <a:spLocks noGrp="1"/>
          </p:cNvSpPr>
          <p:nvPr>
            <p:ph idx="1"/>
          </p:nvPr>
        </p:nvSpPr>
        <p:spPr>
          <a:xfrm>
            <a:off x="451720" y="1556792"/>
            <a:ext cx="8440759" cy="1800200"/>
          </a:xfrm>
        </p:spPr>
        <p:txBody>
          <a:bodyPr>
            <a:noAutofit/>
          </a:bodyPr>
          <a:lstStyle/>
          <a:p>
            <a:r>
              <a:rPr lang="ja-JP" altLang="en-US" sz="2400" b="1" dirty="0"/>
              <a:t>インターネット上</a:t>
            </a:r>
            <a:r>
              <a:rPr lang="ja-JP" altLang="en-US" sz="2400" b="1" dirty="0" smtClean="0"/>
              <a:t>で多様なコミュニティ（</a:t>
            </a:r>
            <a:r>
              <a:rPr lang="ja-JP" altLang="en-US" sz="2400" b="1" dirty="0" smtClean="0">
                <a:solidFill>
                  <a:srgbClr val="FF0000"/>
                </a:solidFill>
              </a:rPr>
              <a:t>群れ</a:t>
            </a:r>
            <a:r>
              <a:rPr lang="ja-JP" altLang="en-US" sz="2400" b="1" dirty="0" smtClean="0"/>
              <a:t>）が</a:t>
            </a:r>
            <a:r>
              <a:rPr lang="ja-JP" altLang="en-US" sz="2400" b="1" dirty="0"/>
              <a:t>形成</a:t>
            </a:r>
            <a:r>
              <a:rPr lang="ja-JP" altLang="en-US" sz="2400" b="1" dirty="0" smtClean="0"/>
              <a:t>される。</a:t>
            </a:r>
            <a:endParaRPr lang="en-US" altLang="ja-JP" sz="2400" b="1" dirty="0" smtClean="0"/>
          </a:p>
          <a:p>
            <a:r>
              <a:rPr lang="ja-JP" altLang="en-US" sz="2400" b="1" dirty="0" smtClean="0"/>
              <a:t>自分の価値を守りつつも、他の群れの価値を取り入れ、</a:t>
            </a:r>
            <a:r>
              <a:rPr lang="ja-JP" altLang="en-US" sz="2400" b="1" dirty="0" smtClean="0">
                <a:solidFill>
                  <a:srgbClr val="FF0000"/>
                </a:solidFill>
              </a:rPr>
              <a:t>常に</a:t>
            </a:r>
            <a:r>
              <a:rPr lang="ja-JP" altLang="en-US" sz="2400" b="1" dirty="0">
                <a:solidFill>
                  <a:srgbClr val="FF0000"/>
                </a:solidFill>
              </a:rPr>
              <a:t>活動を続ける</a:t>
            </a:r>
            <a:r>
              <a:rPr lang="ja-JP" altLang="en-US" sz="2400" b="1" dirty="0" smtClean="0">
                <a:solidFill>
                  <a:srgbClr val="FF0000"/>
                </a:solidFill>
              </a:rPr>
              <a:t>社会</a:t>
            </a:r>
            <a:r>
              <a:rPr lang="ja-JP" altLang="en-US" sz="2400" b="1" dirty="0" smtClean="0"/>
              <a:t>の可能性を探る。</a:t>
            </a:r>
            <a:endParaRPr lang="en-US" altLang="ja-JP" sz="2400" b="1" dirty="0" smtClean="0"/>
          </a:p>
          <a:p>
            <a:pPr marL="0" indent="0">
              <a:buNone/>
            </a:pPr>
            <a:endParaRPr lang="en-US" altLang="ja-JP" sz="2400" b="1" dirty="0" smtClean="0"/>
          </a:p>
        </p:txBody>
      </p:sp>
      <p:sp>
        <p:nvSpPr>
          <p:cNvPr id="5" name="正方形/長方形 4"/>
          <p:cNvSpPr/>
          <p:nvPr/>
        </p:nvSpPr>
        <p:spPr>
          <a:xfrm>
            <a:off x="450303" y="3212976"/>
            <a:ext cx="8298161" cy="2677656"/>
          </a:xfrm>
          <a:prstGeom prst="rect">
            <a:avLst/>
          </a:prstGeom>
        </p:spPr>
        <p:txBody>
          <a:bodyPr wrap="square">
            <a:spAutoFit/>
          </a:bodyPr>
          <a:lstStyle/>
          <a:p>
            <a:r>
              <a:rPr lang="ja-JP" altLang="en-US" sz="2400" b="1" dirty="0">
                <a:solidFill>
                  <a:prstClr val="black"/>
                </a:solidFill>
                <a:latin typeface="ＭＳ Ｐゴシック"/>
                <a:cs typeface="Times New Roman" pitchFamily="18" charset="0"/>
              </a:rPr>
              <a:t>◆クラウドシステムの情報セキュリティを目的とする</a:t>
            </a:r>
            <a:endParaRPr lang="en-US" altLang="ja-JP" sz="2400" b="1" dirty="0">
              <a:solidFill>
                <a:prstClr val="black"/>
              </a:solidFill>
            </a:endParaRPr>
          </a:p>
          <a:p>
            <a:pPr marL="342900" indent="-342900">
              <a:buFont typeface="Arial" pitchFamily="34" charset="0"/>
              <a:buChar char="•"/>
            </a:pPr>
            <a:r>
              <a:rPr lang="ja-JP" altLang="en-US" sz="2400" b="1" dirty="0">
                <a:solidFill>
                  <a:prstClr val="black"/>
                </a:solidFill>
                <a:latin typeface="ＭＳ Ｐゴシック"/>
                <a:cs typeface="Times New Roman" pitchFamily="18" charset="0"/>
              </a:rPr>
              <a:t>動的な社会の中に公私の価値の循環（</a:t>
            </a:r>
            <a:r>
              <a:rPr lang="ja-JP" altLang="en-US" sz="2400" b="1" dirty="0">
                <a:solidFill>
                  <a:srgbClr val="FF0000"/>
                </a:solidFill>
                <a:latin typeface="ＭＳ Ｐゴシック"/>
                <a:cs typeface="Times New Roman" pitchFamily="18" charset="0"/>
              </a:rPr>
              <a:t>調和</a:t>
            </a:r>
            <a:r>
              <a:rPr lang="ja-JP" altLang="en-US" sz="2400" b="1" dirty="0">
                <a:solidFill>
                  <a:prstClr val="black"/>
                </a:solidFill>
                <a:latin typeface="ＭＳ Ｐゴシック"/>
                <a:cs typeface="Times New Roman" pitchFamily="18" charset="0"/>
              </a:rPr>
              <a:t>）を実現するシステムを研究</a:t>
            </a:r>
            <a:endParaRPr lang="en-US" altLang="ja-JP" sz="2400" b="1" dirty="0">
              <a:solidFill>
                <a:prstClr val="black"/>
              </a:solidFill>
            </a:endParaRPr>
          </a:p>
          <a:p>
            <a:pPr marL="342900" indent="-342900">
              <a:buFont typeface="Arial" pitchFamily="34" charset="0"/>
              <a:buChar char="•"/>
            </a:pPr>
            <a:r>
              <a:rPr lang="ja-JP" altLang="en-US" sz="2400" b="1" dirty="0">
                <a:solidFill>
                  <a:srgbClr val="00B0F0"/>
                </a:solidFill>
              </a:rPr>
              <a:t>個々の情報リソースを護るのではなく、群れの進化的な作用自体を護る</a:t>
            </a:r>
            <a:endParaRPr lang="en-US" altLang="ja-JP" sz="2400" b="1" dirty="0">
              <a:solidFill>
                <a:srgbClr val="00B0F0"/>
              </a:solidFill>
            </a:endParaRPr>
          </a:p>
          <a:p>
            <a:pPr marL="342900" indent="-342900">
              <a:buFont typeface="Arial" pitchFamily="34" charset="0"/>
              <a:buChar char="•"/>
            </a:pPr>
            <a:r>
              <a:rPr lang="ja-JP" altLang="en-US" sz="2400" b="1" dirty="0" smtClean="0">
                <a:solidFill>
                  <a:srgbClr val="FF0000"/>
                </a:solidFill>
                <a:latin typeface="ＭＳ Ｐゴシック"/>
                <a:cs typeface="Times New Roman" pitchFamily="18" charset="0"/>
              </a:rPr>
              <a:t>群れの表現方法として群</a:t>
            </a:r>
            <a:r>
              <a:rPr lang="ja-JP" altLang="en-US" sz="2400" b="1" dirty="0">
                <a:solidFill>
                  <a:srgbClr val="FF0000"/>
                </a:solidFill>
                <a:latin typeface="ＭＳ Ｐゴシック"/>
                <a:cs typeface="Times New Roman" pitchFamily="18" charset="0"/>
              </a:rPr>
              <a:t>知能</a:t>
            </a:r>
            <a:r>
              <a:rPr lang="ja-JP" altLang="en-US" sz="2400" b="1" dirty="0">
                <a:solidFill>
                  <a:prstClr val="black"/>
                </a:solidFill>
                <a:latin typeface="ＭＳ Ｐゴシック"/>
                <a:cs typeface="Times New Roman" pitchFamily="18" charset="0"/>
              </a:rPr>
              <a:t>に着目し、</a:t>
            </a:r>
            <a:r>
              <a:rPr lang="ja-JP" altLang="en-US" sz="2400" b="1" dirty="0">
                <a:solidFill>
                  <a:srgbClr val="FF0000"/>
                </a:solidFill>
                <a:latin typeface="ＭＳ Ｐゴシック"/>
                <a:cs typeface="Times New Roman" pitchFamily="18" charset="0"/>
              </a:rPr>
              <a:t>進化と制約</a:t>
            </a:r>
            <a:r>
              <a:rPr lang="ja-JP" altLang="en-US" sz="2400" b="1" dirty="0">
                <a:solidFill>
                  <a:prstClr val="black"/>
                </a:solidFill>
                <a:latin typeface="ＭＳ Ｐゴシック"/>
                <a:cs typeface="Times New Roman" pitchFamily="18" charset="0"/>
              </a:rPr>
              <a:t>の矛盾を解決するような抽象的なシステムをシミュレーションする</a:t>
            </a:r>
            <a:endParaRPr lang="en-US" altLang="ja-JP" sz="2400" b="1" dirty="0">
              <a:solidFill>
                <a:srgbClr val="00B0F0"/>
              </a:solidFill>
            </a:endParaRPr>
          </a:p>
        </p:txBody>
      </p:sp>
    </p:spTree>
    <p:extLst>
      <p:ext uri="{BB962C8B-B14F-4D97-AF65-F5344CB8AC3E}">
        <p14:creationId xmlns:p14="http://schemas.microsoft.com/office/powerpoint/2010/main" val="154704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82960"/>
          </a:xfrm>
        </p:spPr>
        <p:txBody>
          <a:bodyPr>
            <a:normAutofit/>
          </a:bodyPr>
          <a:lstStyle/>
          <a:p>
            <a:r>
              <a:rPr lang="ja-JP" altLang="en-US" sz="3600" b="1" dirty="0" smtClean="0"/>
              <a:t>複雑系シミュレータ </a:t>
            </a:r>
            <a:r>
              <a:rPr lang="en-US" altLang="ja-JP" sz="3600" b="1" dirty="0" smtClean="0"/>
              <a:t>『 </a:t>
            </a:r>
            <a:r>
              <a:rPr lang="en-US" altLang="ja-JP" sz="3600" b="1" dirty="0" err="1" smtClean="0"/>
              <a:t>artisoc</a:t>
            </a:r>
            <a:r>
              <a:rPr lang="en-US" altLang="ja-JP" sz="3600" b="1" dirty="0" smtClean="0"/>
              <a:t> 』</a:t>
            </a:r>
            <a:endParaRPr lang="en-US" altLang="ja-JP" sz="3600" b="1" dirty="0"/>
          </a:p>
        </p:txBody>
      </p:sp>
      <p:sp>
        <p:nvSpPr>
          <p:cNvPr id="3" name="コンテンツ プレースホルダー 2"/>
          <p:cNvSpPr>
            <a:spLocks noGrp="1"/>
          </p:cNvSpPr>
          <p:nvPr>
            <p:ph idx="1"/>
          </p:nvPr>
        </p:nvSpPr>
        <p:spPr>
          <a:xfrm>
            <a:off x="323528" y="1628800"/>
            <a:ext cx="8820472" cy="4661001"/>
          </a:xfrm>
        </p:spPr>
        <p:txBody>
          <a:bodyPr>
            <a:noAutofit/>
          </a:bodyPr>
          <a:lstStyle/>
          <a:p>
            <a:pPr marL="0" indent="0">
              <a:buFont typeface="Wingdings" pitchFamily="2" charset="2"/>
              <a:buChar char="n"/>
            </a:pPr>
            <a:r>
              <a:rPr lang="ja-JP" altLang="en-US" sz="2800" dirty="0" smtClean="0"/>
              <a:t>次世代の複雑系シミュレータ</a:t>
            </a:r>
            <a:r>
              <a:rPr lang="en-US" altLang="ja-JP" sz="2800" dirty="0" smtClean="0"/>
              <a:t>『</a:t>
            </a:r>
            <a:r>
              <a:rPr lang="en-US" altLang="ja-JP" sz="2800" dirty="0" err="1" smtClean="0"/>
              <a:t>artisoc</a:t>
            </a:r>
            <a:r>
              <a:rPr lang="en-US" altLang="ja-JP" sz="2800" dirty="0" smtClean="0"/>
              <a:t>』 </a:t>
            </a:r>
            <a:r>
              <a:rPr lang="ja-JP" altLang="en-US" sz="2800" dirty="0" smtClean="0"/>
              <a:t>を使う理由</a:t>
            </a:r>
            <a:endParaRPr lang="en-US" altLang="ja-JP" sz="2800" dirty="0" smtClean="0"/>
          </a:p>
          <a:p>
            <a:pPr lvl="1" indent="-342900">
              <a:buFont typeface="+mj-lt"/>
              <a:buAutoNum type="arabicPeriod"/>
            </a:pPr>
            <a:r>
              <a:rPr lang="ja-JP" altLang="en-US" sz="2400" dirty="0" smtClean="0"/>
              <a:t>ルール記述　</a:t>
            </a:r>
            <a:endParaRPr lang="en-US" altLang="ja-JP" sz="2400" dirty="0" smtClean="0"/>
          </a:p>
          <a:p>
            <a:pPr lvl="2" indent="-342900"/>
            <a:r>
              <a:rPr lang="ja-JP" altLang="en-US" sz="2000" dirty="0" smtClean="0"/>
              <a:t>→　</a:t>
            </a:r>
            <a:r>
              <a:rPr lang="en-US" altLang="ja-JP" sz="2000" dirty="0" err="1" smtClean="0"/>
              <a:t>Boid+ACL</a:t>
            </a:r>
            <a:r>
              <a:rPr lang="ja-JP" altLang="en-US" sz="2000" dirty="0" smtClean="0"/>
              <a:t>モデルの規則を記述する</a:t>
            </a:r>
            <a:endParaRPr lang="en-US" altLang="ja-JP" sz="2000" dirty="0" smtClean="0"/>
          </a:p>
          <a:p>
            <a:pPr lvl="1" indent="-342900">
              <a:buFont typeface="+mj-lt"/>
              <a:buAutoNum type="arabicPeriod"/>
            </a:pPr>
            <a:r>
              <a:rPr lang="ja-JP" altLang="en-US" sz="2400" dirty="0" smtClean="0"/>
              <a:t>コントロールパネルから任意のルールを実行　</a:t>
            </a:r>
            <a:endParaRPr lang="en-US" altLang="ja-JP" sz="2400" dirty="0" smtClean="0"/>
          </a:p>
          <a:p>
            <a:pPr lvl="2" indent="-342900"/>
            <a:r>
              <a:rPr lang="ja-JP" altLang="en-US" sz="2000" dirty="0" smtClean="0"/>
              <a:t>→　提案モデルのパラメータを変更することに利用</a:t>
            </a:r>
            <a:endParaRPr lang="en-US" altLang="ja-JP" sz="2000" dirty="0" smtClean="0"/>
          </a:p>
          <a:p>
            <a:pPr lvl="1" indent="-342900">
              <a:buFont typeface="+mj-lt"/>
              <a:buAutoNum type="arabicPeriod"/>
            </a:pPr>
            <a:r>
              <a:rPr lang="ja-JP" altLang="en-US" sz="2400" dirty="0" smtClean="0"/>
              <a:t>エージェントの空間移動やエージェント集合を操作する組み込み関数　</a:t>
            </a:r>
            <a:endParaRPr lang="en-US" altLang="ja-JP" sz="2400" dirty="0" smtClean="0"/>
          </a:p>
          <a:p>
            <a:pPr lvl="2" indent="-342900"/>
            <a:r>
              <a:rPr lang="ja-JP" altLang="en-US" sz="2000" dirty="0" smtClean="0"/>
              <a:t>→　提案モデルの規則を定式化可能</a:t>
            </a:r>
            <a:endParaRPr lang="en-US" altLang="ja-JP" sz="2000" dirty="0" smtClean="0"/>
          </a:p>
          <a:p>
            <a:pPr lvl="1" indent="-342900">
              <a:buFont typeface="+mj-lt"/>
              <a:buAutoNum type="arabicPeriod"/>
            </a:pPr>
            <a:r>
              <a:rPr lang="en-US" altLang="ja-JP" sz="2400" dirty="0" err="1" smtClean="0"/>
              <a:t>Pnuts</a:t>
            </a:r>
            <a:r>
              <a:rPr lang="ja-JP" altLang="en-US" sz="2400" dirty="0" smtClean="0"/>
              <a:t>スクリプトを経由して</a:t>
            </a:r>
            <a:r>
              <a:rPr lang="en-US" altLang="ja-JP" sz="2400" dirty="0" smtClean="0"/>
              <a:t>Java</a:t>
            </a:r>
            <a:r>
              <a:rPr lang="ja-JP" altLang="en-US" sz="2400" dirty="0" smtClean="0"/>
              <a:t>クラス・メソッドを実行可能　</a:t>
            </a:r>
            <a:endParaRPr lang="en-US" altLang="ja-JP" sz="2400" dirty="0" smtClean="0"/>
          </a:p>
          <a:p>
            <a:pPr lvl="2" indent="-342900"/>
            <a:r>
              <a:rPr lang="ja-JP" altLang="en-US" sz="2000" dirty="0" smtClean="0"/>
              <a:t>→　</a:t>
            </a:r>
            <a:r>
              <a:rPr lang="en-US" altLang="ja-JP" sz="2000" dirty="0" smtClean="0"/>
              <a:t>Java</a:t>
            </a:r>
            <a:r>
              <a:rPr lang="ja-JP" altLang="en-US" sz="2000" dirty="0" smtClean="0"/>
              <a:t>クラスをパソコンに移植して実証実験に以降可能</a:t>
            </a:r>
            <a:endParaRPr lang="en-US" altLang="ja-JP" sz="1600" dirty="0"/>
          </a:p>
        </p:txBody>
      </p:sp>
    </p:spTree>
    <p:extLst>
      <p:ext uri="{BB962C8B-B14F-4D97-AF65-F5344CB8AC3E}">
        <p14:creationId xmlns:p14="http://schemas.microsoft.com/office/powerpoint/2010/main" val="3626878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1400"/>
            <a:ext cx="8229600" cy="1143000"/>
          </a:xfrm>
        </p:spPr>
        <p:txBody>
          <a:bodyPr>
            <a:normAutofit/>
          </a:bodyPr>
          <a:lstStyle/>
          <a:p>
            <a:r>
              <a:rPr lang="ja-JP" altLang="en-US" sz="3200" b="1" dirty="0">
                <a:solidFill>
                  <a:prstClr val="black"/>
                </a:solidFill>
                <a:latin typeface="+mj-ea"/>
              </a:rPr>
              <a:t>群知能</a:t>
            </a:r>
            <a:r>
              <a:rPr lang="en-US" altLang="ja-JP" sz="3200" b="1" dirty="0">
                <a:solidFill>
                  <a:prstClr val="black"/>
                </a:solidFill>
                <a:latin typeface="+mj-ea"/>
              </a:rPr>
              <a:t>(</a:t>
            </a:r>
            <a:r>
              <a:rPr lang="en-US" altLang="ja-JP" sz="3200" b="1" dirty="0" err="1">
                <a:solidFill>
                  <a:prstClr val="black"/>
                </a:solidFill>
                <a:latin typeface="+mj-ea"/>
              </a:rPr>
              <a:t>Boid+ACO</a:t>
            </a:r>
            <a:r>
              <a:rPr lang="en-US" altLang="ja-JP" sz="3200" b="1" dirty="0">
                <a:solidFill>
                  <a:prstClr val="black"/>
                </a:solidFill>
                <a:latin typeface="+mj-ea"/>
              </a:rPr>
              <a:t>)</a:t>
            </a:r>
            <a:r>
              <a:rPr lang="ja-JP" altLang="en-US" sz="3200" b="1" dirty="0">
                <a:solidFill>
                  <a:prstClr val="black"/>
                </a:solidFill>
                <a:latin typeface="+mj-ea"/>
              </a:rPr>
              <a:t>の振舞い</a:t>
            </a:r>
            <a:endParaRPr kumimoji="1" lang="ja-JP" altLang="en-US" b="1" dirty="0">
              <a:latin typeface="+mj-ea"/>
            </a:endParaRPr>
          </a:p>
        </p:txBody>
      </p:sp>
      <p:sp>
        <p:nvSpPr>
          <p:cNvPr id="3" name="コンテンツ プレースホルダー 2"/>
          <p:cNvSpPr>
            <a:spLocks noGrp="1"/>
          </p:cNvSpPr>
          <p:nvPr>
            <p:ph idx="1"/>
          </p:nvPr>
        </p:nvSpPr>
        <p:spPr>
          <a:xfrm>
            <a:off x="323528" y="1000247"/>
            <a:ext cx="8820472" cy="2452597"/>
          </a:xfrm>
        </p:spPr>
        <p:txBody>
          <a:bodyPr>
            <a:noAutofit/>
          </a:bodyPr>
          <a:lstStyle/>
          <a:p>
            <a:pPr marL="0" indent="0">
              <a:lnSpc>
                <a:spcPct val="120000"/>
              </a:lnSpc>
              <a:buNone/>
            </a:pPr>
            <a:r>
              <a:rPr lang="ja-JP" altLang="en-US" sz="2000" dirty="0" smtClean="0"/>
              <a:t>１つの群れを形成するために</a:t>
            </a:r>
            <a:endParaRPr lang="en-US" altLang="ja-JP" sz="2000" dirty="0" smtClean="0"/>
          </a:p>
          <a:p>
            <a:pPr>
              <a:lnSpc>
                <a:spcPct val="120000"/>
              </a:lnSpc>
            </a:pPr>
            <a:r>
              <a:rPr lang="en-US" altLang="ja-JP" sz="2000" dirty="0" err="1" smtClean="0"/>
              <a:t>Boid</a:t>
            </a:r>
            <a:r>
              <a:rPr lang="en-US" altLang="ja-JP" sz="2000" dirty="0" smtClean="0"/>
              <a:t> </a:t>
            </a:r>
            <a:r>
              <a:rPr lang="ja-JP" altLang="en-US" sz="2000" dirty="0" smtClean="0"/>
              <a:t>的規則で群れを作る</a:t>
            </a:r>
            <a:r>
              <a:rPr lang="ja-JP" altLang="en-US" sz="2000" dirty="0" smtClean="0">
                <a:solidFill>
                  <a:srgbClr val="FF0000"/>
                </a:solidFill>
              </a:rPr>
              <a:t>連携</a:t>
            </a:r>
            <a:r>
              <a:rPr lang="ja-JP" altLang="en-US" sz="2000" dirty="0" smtClean="0"/>
              <a:t>の振舞いを表現する。</a:t>
            </a:r>
            <a:endParaRPr lang="en-US" altLang="ja-JP" sz="2000" dirty="0" smtClean="0"/>
          </a:p>
          <a:p>
            <a:pPr>
              <a:lnSpc>
                <a:spcPct val="120000"/>
              </a:lnSpc>
            </a:pPr>
            <a:r>
              <a:rPr lang="en-US" altLang="ja-JP" sz="2000" dirty="0" smtClean="0"/>
              <a:t>ACO</a:t>
            </a:r>
            <a:r>
              <a:rPr lang="ja-JP" altLang="en-US" sz="2000" dirty="0" smtClean="0"/>
              <a:t>の蟻の</a:t>
            </a:r>
            <a:r>
              <a:rPr lang="ja-JP" altLang="en-US" sz="2000" dirty="0" smtClean="0">
                <a:solidFill>
                  <a:srgbClr val="FF0000"/>
                </a:solidFill>
              </a:rPr>
              <a:t>フェロモン</a:t>
            </a:r>
            <a:r>
              <a:rPr lang="ja-JP" altLang="en-US" sz="2000" dirty="0" smtClean="0"/>
              <a:t>の概念で群れの中心を表現する。</a:t>
            </a:r>
            <a:endParaRPr lang="en-US" altLang="ja-JP" sz="2000" dirty="0" smtClean="0"/>
          </a:p>
          <a:p>
            <a:pPr>
              <a:lnSpc>
                <a:spcPct val="120000"/>
              </a:lnSpc>
            </a:pPr>
            <a:r>
              <a:rPr lang="ja-JP" altLang="en-US" sz="2000" dirty="0" smtClean="0"/>
              <a:t>時間が経過すると色相の高いエージェントに集まり１つの群れを形成する。</a:t>
            </a:r>
            <a:endParaRPr lang="en-US" altLang="ja-JP" sz="2000" dirty="0" smtClean="0"/>
          </a:p>
          <a:p>
            <a:pPr marL="0" indent="0">
              <a:lnSpc>
                <a:spcPct val="120000"/>
              </a:lnSpc>
              <a:buNone/>
            </a:pPr>
            <a:r>
              <a:rPr lang="ja-JP" altLang="en-US" sz="2000" dirty="0" smtClean="0"/>
              <a:t>このイメージを</a:t>
            </a:r>
            <a:r>
              <a:rPr lang="en-US" altLang="ja-JP" sz="2000" dirty="0" err="1" smtClean="0"/>
              <a:t>artisoc</a:t>
            </a:r>
            <a:r>
              <a:rPr lang="ja-JP" altLang="en-US" sz="2000" dirty="0"/>
              <a:t>を使用し、マルチエージェントの振舞いが調</a:t>
            </a:r>
            <a:r>
              <a:rPr lang="ja-JP" altLang="en-US" sz="2000" dirty="0" smtClean="0"/>
              <a:t>和するように表現する</a:t>
            </a:r>
            <a:endParaRPr lang="en-US" altLang="ja-JP" sz="2000" dirty="0"/>
          </a:p>
        </p:txBody>
      </p:sp>
      <p:grpSp>
        <p:nvGrpSpPr>
          <p:cNvPr id="223" name="グループ化 222"/>
          <p:cNvGrpSpPr/>
          <p:nvPr/>
        </p:nvGrpSpPr>
        <p:grpSpPr>
          <a:xfrm>
            <a:off x="323528" y="3587568"/>
            <a:ext cx="8568952" cy="2496436"/>
            <a:chOff x="1557368" y="5867980"/>
            <a:chExt cx="5966960" cy="1593468"/>
          </a:xfrm>
        </p:grpSpPr>
        <p:grpSp>
          <p:nvGrpSpPr>
            <p:cNvPr id="4" name="グループ化 3"/>
            <p:cNvGrpSpPr/>
            <p:nvPr/>
          </p:nvGrpSpPr>
          <p:grpSpPr>
            <a:xfrm>
              <a:off x="2132577" y="6224036"/>
              <a:ext cx="1273859" cy="1211761"/>
              <a:chOff x="3992151" y="1434234"/>
              <a:chExt cx="1273859" cy="1211761"/>
            </a:xfrm>
          </p:grpSpPr>
          <p:sp>
            <p:nvSpPr>
              <p:cNvPr id="5" name="円/楕円 4"/>
              <p:cNvSpPr/>
              <p:nvPr/>
            </p:nvSpPr>
            <p:spPr>
              <a:xfrm>
                <a:off x="4355976" y="1772816"/>
                <a:ext cx="546210" cy="509354"/>
              </a:xfrm>
              <a:prstGeom prst="ellipse">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円/楕円 5"/>
              <p:cNvSpPr/>
              <p:nvPr/>
            </p:nvSpPr>
            <p:spPr>
              <a:xfrm>
                <a:off x="3992151" y="1434234"/>
                <a:ext cx="1273859" cy="1211761"/>
              </a:xfrm>
              <a:prstGeom prst="ellipse">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7" name="直線コネクタ 6"/>
              <p:cNvCxnSpPr/>
              <p:nvPr/>
            </p:nvCxnSpPr>
            <p:spPr>
              <a:xfrm flipV="1">
                <a:off x="4644008" y="1700808"/>
                <a:ext cx="144016"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4644008" y="1988840"/>
                <a:ext cx="36004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644008" y="1988840"/>
                <a:ext cx="288032"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a:off x="4499992" y="1988840"/>
                <a:ext cx="144016"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4283968" y="1988840"/>
                <a:ext cx="36004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4211960" y="1988840"/>
                <a:ext cx="432048"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4355976" y="1988840"/>
                <a:ext cx="288032"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flipV="1">
                <a:off x="4499992" y="1916832"/>
                <a:ext cx="14401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4644008" y="1484784"/>
                <a:ext cx="72008"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flipV="1">
                <a:off x="4355976" y="1700808"/>
                <a:ext cx="28803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flipV="1">
                <a:off x="4211960" y="1916832"/>
                <a:ext cx="432048" cy="7200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正方形/長方形 17"/>
            <p:cNvSpPr/>
            <p:nvPr/>
          </p:nvSpPr>
          <p:spPr>
            <a:xfrm>
              <a:off x="2315999" y="5867980"/>
              <a:ext cx="341760" cy="369332"/>
            </a:xfrm>
            <a:prstGeom prst="rect">
              <a:avLst/>
            </a:prstGeom>
          </p:spPr>
          <p:txBody>
            <a:bodyPr wrap="none">
              <a:spAutoFit/>
            </a:bodyPr>
            <a:lstStyle/>
            <a:p>
              <a:pPr>
                <a:defRPr/>
              </a:pPr>
              <a:r>
                <a:rPr lang="en-US" altLang="ja-JP" dirty="0">
                  <a:solidFill>
                    <a:prstClr val="black"/>
                  </a:solidFill>
                  <a:latin typeface="Times New Roman" pitchFamily="18" charset="0"/>
                  <a:ea typeface="HGS明朝E"/>
                  <a:cs typeface="Times New Roman" pitchFamily="18" charset="0"/>
                </a:rPr>
                <a:t>τ</a:t>
              </a:r>
              <a:r>
                <a:rPr lang="en-US" altLang="ja-JP" sz="1000" dirty="0">
                  <a:solidFill>
                    <a:prstClr val="black"/>
                  </a:solidFill>
                  <a:latin typeface="Times New Roman" pitchFamily="18" charset="0"/>
                  <a:ea typeface="HGS明朝E"/>
                  <a:cs typeface="Times New Roman" pitchFamily="18" charset="0"/>
                </a:rPr>
                <a:t>0</a:t>
              </a:r>
              <a:endParaRPr lang="ja-JP" altLang="en-US" dirty="0">
                <a:solidFill>
                  <a:prstClr val="black"/>
                </a:solidFill>
                <a:latin typeface="Times New Roman" pitchFamily="18" charset="0"/>
                <a:ea typeface="HGS明朝E"/>
                <a:cs typeface="Times New Roman" pitchFamily="18" charset="0"/>
              </a:endParaRPr>
            </a:p>
          </p:txBody>
        </p:sp>
        <p:sp>
          <p:nvSpPr>
            <p:cNvPr id="20" name="円/楕円 19"/>
            <p:cNvSpPr/>
            <p:nvPr/>
          </p:nvSpPr>
          <p:spPr>
            <a:xfrm>
              <a:off x="1991170" y="6928719"/>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1824735" y="626298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2524461" y="6608784"/>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円/楕円 22"/>
            <p:cNvSpPr/>
            <p:nvPr/>
          </p:nvSpPr>
          <p:spPr>
            <a:xfrm>
              <a:off x="2268559" y="6984197"/>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2721892" y="6728092"/>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円/楕円 24"/>
            <p:cNvSpPr/>
            <p:nvPr/>
          </p:nvSpPr>
          <p:spPr>
            <a:xfrm>
              <a:off x="1935692" y="7206108"/>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円/楕円 25"/>
            <p:cNvSpPr/>
            <p:nvPr/>
          </p:nvSpPr>
          <p:spPr>
            <a:xfrm>
              <a:off x="2577876" y="7088132"/>
              <a:ext cx="125423" cy="119308"/>
            </a:xfrm>
            <a:prstGeom prst="ellipse">
              <a:avLst/>
            </a:prstGeom>
            <a:solidFill>
              <a:srgbClr val="7F7F7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円/楕円 26"/>
            <p:cNvSpPr/>
            <p:nvPr/>
          </p:nvSpPr>
          <p:spPr>
            <a:xfrm>
              <a:off x="2989772" y="7206108"/>
              <a:ext cx="125423" cy="119308"/>
            </a:xfrm>
            <a:prstGeom prst="ellipse">
              <a:avLst/>
            </a:prstGeom>
            <a:solidFill>
              <a:srgbClr val="7F7F7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1824735" y="7039674"/>
              <a:ext cx="125423" cy="119308"/>
            </a:xfrm>
            <a:prstGeom prst="ellipse">
              <a:avLst/>
            </a:prstGeom>
            <a:solidFill>
              <a:srgbClr val="7F7F7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円/楕円 28"/>
            <p:cNvSpPr/>
            <p:nvPr/>
          </p:nvSpPr>
          <p:spPr>
            <a:xfrm>
              <a:off x="2823338" y="6207506"/>
              <a:ext cx="125423" cy="119308"/>
            </a:xfrm>
            <a:prstGeom prst="ellipse">
              <a:avLst/>
            </a:prstGeom>
            <a:solidFill>
              <a:srgbClr val="7F7F7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円/楕円 29"/>
            <p:cNvSpPr/>
            <p:nvPr/>
          </p:nvSpPr>
          <p:spPr>
            <a:xfrm>
              <a:off x="1991170" y="6207506"/>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円/楕円 30"/>
            <p:cNvSpPr/>
            <p:nvPr/>
          </p:nvSpPr>
          <p:spPr>
            <a:xfrm>
              <a:off x="3156205" y="6873240"/>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円/楕円 31"/>
            <p:cNvSpPr/>
            <p:nvPr/>
          </p:nvSpPr>
          <p:spPr>
            <a:xfrm>
              <a:off x="2324037" y="7150630"/>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2379514" y="6373940"/>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2490471" y="6762285"/>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2878816" y="6429418"/>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2268559" y="6651329"/>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4157399" y="7011696"/>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4188220" y="6856803"/>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4249862" y="654859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4545743" y="6623350"/>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4496430" y="6918445"/>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4742999" y="6671877"/>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4126577" y="7226656"/>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934089" y="6900740"/>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4989567" y="7103372"/>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3990964" y="7122651"/>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4742999" y="7041729"/>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4804641" y="6486950"/>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4311504" y="6425308"/>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0" name="円/楕円 49"/>
            <p:cNvSpPr/>
            <p:nvPr/>
          </p:nvSpPr>
          <p:spPr>
            <a:xfrm>
              <a:off x="5322434" y="6956217"/>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4490266" y="7233607"/>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4558072" y="6425308"/>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4656700" y="6845262"/>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5051209" y="6548593"/>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4434788" y="6734306"/>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116925" y="7061343"/>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6425136" y="6876417"/>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6486778" y="675313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610062" y="6691491"/>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610062" y="6876417"/>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6671704" y="675313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6425136" y="706134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6856631" y="6876417"/>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6856631" y="7061343"/>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円/楕円 64"/>
            <p:cNvSpPr/>
            <p:nvPr/>
          </p:nvSpPr>
          <p:spPr>
            <a:xfrm>
              <a:off x="6425136" y="6629849"/>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円/楕円 65"/>
            <p:cNvSpPr/>
            <p:nvPr/>
          </p:nvSpPr>
          <p:spPr>
            <a:xfrm>
              <a:off x="6610062" y="6999701"/>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7" name="円/楕円 66"/>
            <p:cNvSpPr/>
            <p:nvPr/>
          </p:nvSpPr>
          <p:spPr>
            <a:xfrm>
              <a:off x="6856631" y="6629849"/>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円/楕円 67"/>
            <p:cNvSpPr/>
            <p:nvPr/>
          </p:nvSpPr>
          <p:spPr>
            <a:xfrm>
              <a:off x="6363494" y="6450299"/>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円/楕円 68"/>
            <p:cNvSpPr/>
            <p:nvPr/>
          </p:nvSpPr>
          <p:spPr>
            <a:xfrm>
              <a:off x="7288125" y="6938059"/>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円/楕円 69"/>
            <p:cNvSpPr/>
            <p:nvPr/>
          </p:nvSpPr>
          <p:spPr>
            <a:xfrm>
              <a:off x="6542256" y="7258598"/>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円/楕円 70"/>
            <p:cNvSpPr/>
            <p:nvPr/>
          </p:nvSpPr>
          <p:spPr>
            <a:xfrm>
              <a:off x="6610062" y="6450299"/>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2" name="円/楕円 71"/>
            <p:cNvSpPr/>
            <p:nvPr/>
          </p:nvSpPr>
          <p:spPr>
            <a:xfrm>
              <a:off x="7041557" y="6876417"/>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円/楕円 72"/>
            <p:cNvSpPr/>
            <p:nvPr/>
          </p:nvSpPr>
          <p:spPr>
            <a:xfrm>
              <a:off x="7041557" y="6691491"/>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円/楕円 73"/>
            <p:cNvSpPr/>
            <p:nvPr/>
          </p:nvSpPr>
          <p:spPr>
            <a:xfrm>
              <a:off x="6240210" y="6753133"/>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75" name="グループ化 74"/>
            <p:cNvGrpSpPr/>
            <p:nvPr/>
          </p:nvGrpSpPr>
          <p:grpSpPr>
            <a:xfrm>
              <a:off x="1641772" y="6209953"/>
              <a:ext cx="1664337" cy="1238219"/>
              <a:chOff x="3347864" y="2276872"/>
              <a:chExt cx="1664337" cy="1238219"/>
            </a:xfrm>
          </p:grpSpPr>
          <p:cxnSp>
            <p:nvCxnSpPr>
              <p:cNvPr id="76" name="直線矢印コネクタ 75"/>
              <p:cNvCxnSpPr/>
              <p:nvPr/>
            </p:nvCxnSpPr>
            <p:spPr>
              <a:xfrm flipV="1">
                <a:off x="3357562" y="2276872"/>
                <a:ext cx="0" cy="1237461"/>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3347864" y="3507398"/>
                <a:ext cx="1664337" cy="7693"/>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grpSp>
            <p:nvGrpSpPr>
              <p:cNvPr id="78" name="グループ化 53"/>
              <p:cNvGrpSpPr>
                <a:grpSpLocks/>
              </p:cNvGrpSpPr>
              <p:nvPr/>
            </p:nvGrpSpPr>
            <p:grpSpPr bwMode="auto">
              <a:xfrm>
                <a:off x="3357562" y="2461027"/>
                <a:ext cx="45578" cy="1047142"/>
                <a:chOff x="1754414" y="3212976"/>
                <a:chExt cx="153290" cy="2155963"/>
              </a:xfrm>
            </p:grpSpPr>
            <p:cxnSp>
              <p:nvCxnSpPr>
                <p:cNvPr id="92" name="直線コネクタ 91"/>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9" name="グループ化 53"/>
              <p:cNvGrpSpPr>
                <a:grpSpLocks/>
              </p:cNvGrpSpPr>
              <p:nvPr/>
            </p:nvGrpSpPr>
            <p:grpSpPr bwMode="auto">
              <a:xfrm rot="5400000">
                <a:off x="3992662" y="2954647"/>
                <a:ext cx="45578" cy="1047142"/>
                <a:chOff x="1754414" y="3212976"/>
                <a:chExt cx="153290" cy="2155963"/>
              </a:xfrm>
            </p:grpSpPr>
            <p:cxnSp>
              <p:nvCxnSpPr>
                <p:cNvPr id="82" name="直線コネクタ 81"/>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80" name="直線コネクタ 79"/>
              <p:cNvCxnSpPr/>
              <p:nvPr/>
            </p:nvCxnSpPr>
            <p:spPr bwMode="auto">
              <a:xfrm rot="5400000">
                <a:off x="4772685" y="3475309"/>
                <a:ext cx="397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bwMode="auto">
              <a:xfrm rot="5400000">
                <a:off x="4657106" y="3475309"/>
                <a:ext cx="3976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2" name="グループ化 101"/>
            <p:cNvGrpSpPr/>
            <p:nvPr/>
          </p:nvGrpSpPr>
          <p:grpSpPr>
            <a:xfrm>
              <a:off x="3808001" y="6223229"/>
              <a:ext cx="1664337" cy="1238219"/>
              <a:chOff x="3347864" y="2276872"/>
              <a:chExt cx="1664337" cy="1238219"/>
            </a:xfrm>
          </p:grpSpPr>
          <p:cxnSp>
            <p:nvCxnSpPr>
              <p:cNvPr id="103" name="直線矢印コネクタ 102"/>
              <p:cNvCxnSpPr/>
              <p:nvPr/>
            </p:nvCxnSpPr>
            <p:spPr>
              <a:xfrm flipV="1">
                <a:off x="3357562" y="2276872"/>
                <a:ext cx="0" cy="1237461"/>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a:off x="3347864" y="3507398"/>
                <a:ext cx="1664337" cy="7693"/>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grpSp>
            <p:nvGrpSpPr>
              <p:cNvPr id="105" name="グループ化 53"/>
              <p:cNvGrpSpPr>
                <a:grpSpLocks/>
              </p:cNvGrpSpPr>
              <p:nvPr/>
            </p:nvGrpSpPr>
            <p:grpSpPr bwMode="auto">
              <a:xfrm>
                <a:off x="3357562" y="2461027"/>
                <a:ext cx="45578" cy="1047142"/>
                <a:chOff x="1754414" y="3212976"/>
                <a:chExt cx="153290" cy="2155963"/>
              </a:xfrm>
            </p:grpSpPr>
            <p:cxnSp>
              <p:nvCxnSpPr>
                <p:cNvPr id="119" name="直線コネクタ 118"/>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6" name="グループ化 53"/>
              <p:cNvGrpSpPr>
                <a:grpSpLocks/>
              </p:cNvGrpSpPr>
              <p:nvPr/>
            </p:nvGrpSpPr>
            <p:grpSpPr bwMode="auto">
              <a:xfrm rot="5400000">
                <a:off x="3992662" y="2954647"/>
                <a:ext cx="45578" cy="1047142"/>
                <a:chOff x="1754414" y="3212976"/>
                <a:chExt cx="153290" cy="2155963"/>
              </a:xfrm>
            </p:grpSpPr>
            <p:cxnSp>
              <p:nvCxnSpPr>
                <p:cNvPr id="109" name="直線コネクタ 108"/>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7" name="直線コネクタ 106"/>
              <p:cNvCxnSpPr/>
              <p:nvPr/>
            </p:nvCxnSpPr>
            <p:spPr bwMode="auto">
              <a:xfrm rot="5400000">
                <a:off x="4772685" y="3475309"/>
                <a:ext cx="397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auto">
              <a:xfrm rot="5400000">
                <a:off x="4657106" y="3475309"/>
                <a:ext cx="3976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9" name="グループ化 128"/>
            <p:cNvGrpSpPr/>
            <p:nvPr/>
          </p:nvGrpSpPr>
          <p:grpSpPr>
            <a:xfrm>
              <a:off x="5859991" y="6209873"/>
              <a:ext cx="1664337" cy="1238219"/>
              <a:chOff x="3347864" y="2276872"/>
              <a:chExt cx="1664337" cy="1238219"/>
            </a:xfrm>
          </p:grpSpPr>
          <p:cxnSp>
            <p:nvCxnSpPr>
              <p:cNvPr id="130" name="直線矢印コネクタ 129"/>
              <p:cNvCxnSpPr/>
              <p:nvPr/>
            </p:nvCxnSpPr>
            <p:spPr>
              <a:xfrm flipV="1">
                <a:off x="3357562" y="2276872"/>
                <a:ext cx="0" cy="1237461"/>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p:nvPr/>
            </p:nvCxnSpPr>
            <p:spPr>
              <a:xfrm>
                <a:off x="3347864" y="3507398"/>
                <a:ext cx="1664337" cy="7693"/>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grpSp>
            <p:nvGrpSpPr>
              <p:cNvPr id="132" name="グループ化 53"/>
              <p:cNvGrpSpPr>
                <a:grpSpLocks/>
              </p:cNvGrpSpPr>
              <p:nvPr/>
            </p:nvGrpSpPr>
            <p:grpSpPr bwMode="auto">
              <a:xfrm>
                <a:off x="3357562" y="2461027"/>
                <a:ext cx="45578" cy="1047142"/>
                <a:chOff x="1754414" y="3212976"/>
                <a:chExt cx="153290" cy="2155963"/>
              </a:xfrm>
            </p:grpSpPr>
            <p:cxnSp>
              <p:nvCxnSpPr>
                <p:cNvPr id="146" name="直線コネクタ 145"/>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直線コネクタ 152"/>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直線コネクタ 154"/>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3" name="グループ化 53"/>
              <p:cNvGrpSpPr>
                <a:grpSpLocks/>
              </p:cNvGrpSpPr>
              <p:nvPr/>
            </p:nvGrpSpPr>
            <p:grpSpPr bwMode="auto">
              <a:xfrm rot="5400000">
                <a:off x="3992662" y="2954647"/>
                <a:ext cx="45578" cy="1047142"/>
                <a:chOff x="1754414" y="3212976"/>
                <a:chExt cx="153290" cy="2155963"/>
              </a:xfrm>
            </p:grpSpPr>
            <p:cxnSp>
              <p:nvCxnSpPr>
                <p:cNvPr id="136" name="直線コネクタ 135"/>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34" name="直線コネクタ 133"/>
              <p:cNvCxnSpPr/>
              <p:nvPr/>
            </p:nvCxnSpPr>
            <p:spPr bwMode="auto">
              <a:xfrm rot="5400000">
                <a:off x="4772685" y="3475309"/>
                <a:ext cx="397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auto">
              <a:xfrm rot="5400000">
                <a:off x="4657106" y="3475309"/>
                <a:ext cx="3976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6" name="正方形/長方形 155"/>
            <p:cNvSpPr/>
            <p:nvPr/>
          </p:nvSpPr>
          <p:spPr>
            <a:xfrm>
              <a:off x="4466647" y="5867980"/>
              <a:ext cx="341760" cy="369332"/>
            </a:xfrm>
            <a:prstGeom prst="rect">
              <a:avLst/>
            </a:prstGeom>
          </p:spPr>
          <p:txBody>
            <a:bodyPr wrap="none">
              <a:spAutoFit/>
            </a:bodyPr>
            <a:lstStyle/>
            <a:p>
              <a:pPr>
                <a:defRPr/>
              </a:pPr>
              <a:r>
                <a:rPr lang="en-US" altLang="ja-JP" dirty="0">
                  <a:solidFill>
                    <a:prstClr val="black"/>
                  </a:solidFill>
                  <a:latin typeface="Times New Roman" pitchFamily="18" charset="0"/>
                  <a:ea typeface="HGS明朝E"/>
                  <a:cs typeface="Times New Roman" pitchFamily="18" charset="0"/>
                </a:rPr>
                <a:t>τ</a:t>
              </a:r>
              <a:r>
                <a:rPr lang="en-US" altLang="ja-JP" sz="1000" dirty="0">
                  <a:solidFill>
                    <a:prstClr val="black"/>
                  </a:solidFill>
                  <a:latin typeface="Times New Roman" pitchFamily="18" charset="0"/>
                  <a:ea typeface="HGS明朝E"/>
                  <a:cs typeface="Times New Roman" pitchFamily="18" charset="0"/>
                </a:rPr>
                <a:t>1</a:t>
              </a:r>
              <a:endParaRPr lang="ja-JP" altLang="en-US" dirty="0">
                <a:solidFill>
                  <a:prstClr val="black"/>
                </a:solidFill>
                <a:latin typeface="Times New Roman" pitchFamily="18" charset="0"/>
                <a:ea typeface="HGS明朝E"/>
                <a:cs typeface="Times New Roman" pitchFamily="18" charset="0"/>
              </a:endParaRPr>
            </a:p>
          </p:txBody>
        </p:sp>
        <p:sp>
          <p:nvSpPr>
            <p:cNvPr id="157" name="正方形/長方形 156"/>
            <p:cNvSpPr/>
            <p:nvPr/>
          </p:nvSpPr>
          <p:spPr>
            <a:xfrm>
              <a:off x="6488917" y="5867980"/>
              <a:ext cx="341760" cy="369332"/>
            </a:xfrm>
            <a:prstGeom prst="rect">
              <a:avLst/>
            </a:prstGeom>
          </p:spPr>
          <p:txBody>
            <a:bodyPr wrap="none">
              <a:spAutoFit/>
            </a:bodyPr>
            <a:lstStyle/>
            <a:p>
              <a:pPr>
                <a:defRPr/>
              </a:pPr>
              <a:r>
                <a:rPr lang="en-US" altLang="ja-JP" dirty="0">
                  <a:solidFill>
                    <a:prstClr val="black"/>
                  </a:solidFill>
                  <a:latin typeface="Times New Roman" pitchFamily="18" charset="0"/>
                  <a:ea typeface="HGS明朝E"/>
                  <a:cs typeface="Times New Roman" pitchFamily="18" charset="0"/>
                </a:rPr>
                <a:t>τ</a:t>
              </a:r>
              <a:r>
                <a:rPr lang="en-US" altLang="ja-JP" sz="1000" dirty="0">
                  <a:solidFill>
                    <a:prstClr val="black"/>
                  </a:solidFill>
                  <a:latin typeface="Times New Roman" pitchFamily="18" charset="0"/>
                  <a:ea typeface="HGS明朝E"/>
                  <a:cs typeface="Times New Roman" pitchFamily="18" charset="0"/>
                </a:rPr>
                <a:t>2</a:t>
              </a:r>
              <a:endParaRPr lang="ja-JP" altLang="en-US" dirty="0">
                <a:solidFill>
                  <a:prstClr val="black"/>
                </a:solidFill>
                <a:latin typeface="Times New Roman" pitchFamily="18" charset="0"/>
                <a:ea typeface="HGS明朝E"/>
                <a:cs typeface="Times New Roman" pitchFamily="18" charset="0"/>
              </a:endParaRPr>
            </a:p>
          </p:txBody>
        </p:sp>
        <p:cxnSp>
          <p:nvCxnSpPr>
            <p:cNvPr id="201" name="直線コネクタ 200"/>
            <p:cNvCxnSpPr/>
            <p:nvPr/>
          </p:nvCxnSpPr>
          <p:spPr bwMode="auto">
            <a:xfrm>
              <a:off x="1557368" y="7459290"/>
              <a:ext cx="3976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8" name="正方形/長方形 237"/>
          <p:cNvSpPr/>
          <p:nvPr/>
        </p:nvSpPr>
        <p:spPr>
          <a:xfrm>
            <a:off x="4285703" y="6444044"/>
            <a:ext cx="572593" cy="369332"/>
          </a:xfrm>
          <a:prstGeom prst="rect">
            <a:avLst/>
          </a:prstGeom>
        </p:spPr>
        <p:txBody>
          <a:bodyPr wrap="none">
            <a:spAutoFit/>
          </a:bodyPr>
          <a:lstStyle/>
          <a:p>
            <a:r>
              <a:rPr lang="ja-JP" altLang="en-US" dirty="0"/>
              <a:t>図４</a:t>
            </a:r>
          </a:p>
        </p:txBody>
      </p:sp>
    </p:spTree>
    <p:extLst>
      <p:ext uri="{BB962C8B-B14F-4D97-AF65-F5344CB8AC3E}">
        <p14:creationId xmlns:p14="http://schemas.microsoft.com/office/powerpoint/2010/main" val="3869763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620688"/>
            <a:ext cx="8604448" cy="6149376"/>
          </a:xfrm>
          <a:prstGeom prst="rect">
            <a:avLst/>
          </a:prstGeom>
          <a:noFill/>
        </p:spPr>
        <p:txBody>
          <a:bodyPr wrap="square" rtlCol="0">
            <a:spAutoFit/>
          </a:bodyPr>
          <a:lstStyle/>
          <a:p>
            <a:pPr>
              <a:lnSpc>
                <a:spcPct val="120000"/>
              </a:lnSpc>
              <a:buFont typeface="Wingdings" pitchFamily="2" charset="2"/>
              <a:buChar char="n"/>
            </a:pPr>
            <a:r>
              <a:rPr lang="ja-JP" altLang="en-US" sz="2400" dirty="0" smtClean="0"/>
              <a:t>群れを形成するために</a:t>
            </a:r>
            <a:endParaRPr lang="en-US" altLang="ja-JP" sz="2400" dirty="0" smtClean="0"/>
          </a:p>
          <a:p>
            <a:pPr marL="914400" lvl="1" indent="-457200">
              <a:lnSpc>
                <a:spcPct val="120000"/>
              </a:lnSpc>
              <a:buFont typeface="+mj-lt"/>
              <a:buAutoNum type="arabicPeriod"/>
            </a:pPr>
            <a:r>
              <a:rPr lang="en-US" altLang="ja-JP" sz="2400" dirty="0" smtClean="0"/>
              <a:t>Boid </a:t>
            </a:r>
            <a:r>
              <a:rPr lang="ja-JP" altLang="en-US" sz="2400" dirty="0" smtClean="0"/>
              <a:t>的規則で群れを作る連携の振舞いを表現する。</a:t>
            </a:r>
            <a:endParaRPr lang="en-US" altLang="ja-JP" sz="2400" dirty="0" smtClean="0"/>
          </a:p>
          <a:p>
            <a:pPr marL="914400" lvl="1" indent="-457200">
              <a:lnSpc>
                <a:spcPct val="120000"/>
              </a:lnSpc>
              <a:buFont typeface="+mj-lt"/>
              <a:buAutoNum type="arabicPeriod"/>
            </a:pPr>
            <a:r>
              <a:rPr lang="en-US" altLang="ja-JP" sz="2400" dirty="0" smtClean="0"/>
              <a:t>ACO</a:t>
            </a:r>
            <a:r>
              <a:rPr lang="ja-JP" altLang="en-US" sz="2400" dirty="0" smtClean="0"/>
              <a:t>の蟻のフェロモンの概念で群れの中心を表現する。</a:t>
            </a:r>
            <a:endParaRPr lang="en-US" altLang="ja-JP" sz="2400" dirty="0" smtClean="0"/>
          </a:p>
          <a:p>
            <a:pPr marL="914400" lvl="1" indent="-457200">
              <a:lnSpc>
                <a:spcPct val="120000"/>
              </a:lnSpc>
              <a:buFont typeface="+mj-lt"/>
              <a:buAutoNum type="arabicPeriod"/>
            </a:pPr>
            <a:r>
              <a:rPr lang="ja-JP" altLang="en-US" sz="2400" dirty="0" smtClean="0"/>
              <a:t>時間が経過すると色相の高いエージェントに集まり１つの群れを形成する。</a:t>
            </a:r>
            <a:endParaRPr lang="en-US" altLang="ja-JP" sz="2400" dirty="0" smtClean="0"/>
          </a:p>
          <a:p>
            <a:pPr>
              <a:lnSpc>
                <a:spcPct val="120000"/>
              </a:lnSpc>
              <a:buFont typeface="Wingdings" pitchFamily="2" charset="2"/>
              <a:buChar char="n"/>
            </a:pPr>
            <a:r>
              <a:rPr lang="ja-JP" altLang="en-US" sz="2400" dirty="0" smtClean="0"/>
              <a:t>このイメージを</a:t>
            </a:r>
            <a:r>
              <a:rPr lang="en-US" altLang="ja-JP" sz="2400" dirty="0" err="1" smtClean="0"/>
              <a:t>artisoc</a:t>
            </a:r>
            <a:r>
              <a:rPr lang="ja-JP" altLang="en-US" sz="2400" dirty="0" smtClean="0"/>
              <a:t>を使用し、マルチエージェントの振舞いが調和するように表現する</a:t>
            </a:r>
            <a:endParaRPr lang="en-US" altLang="ja-JP" sz="2400" dirty="0" smtClean="0"/>
          </a:p>
          <a:p>
            <a:pPr lvl="1">
              <a:buFont typeface="Arial" pitchFamily="34" charset="0"/>
              <a:buChar char="•"/>
            </a:pPr>
            <a:r>
              <a:rPr lang="ja-JP" altLang="en-US" sz="2400" b="1" dirty="0" smtClean="0"/>
              <a:t>→</a:t>
            </a:r>
            <a:r>
              <a:rPr lang="ja-JP" altLang="en-US" sz="2400" dirty="0" smtClean="0"/>
              <a:t>秩序を保つ群知能パラメータの数値的範囲を求める．</a:t>
            </a:r>
            <a:endParaRPr lang="en-US" altLang="ja-JP" sz="2400" dirty="0" smtClean="0"/>
          </a:p>
          <a:p>
            <a:pPr lvl="1">
              <a:buFont typeface="Arial" pitchFamily="34" charset="0"/>
              <a:buChar char="•"/>
            </a:pPr>
            <a:r>
              <a:rPr lang="ja-JP" altLang="en-US" sz="2400" dirty="0" smtClean="0"/>
              <a:t>→その都度プログラムの数値を変える等の調整</a:t>
            </a:r>
            <a:endParaRPr lang="en-US" altLang="ja-JP" sz="2400" dirty="0" smtClean="0"/>
          </a:p>
          <a:p>
            <a:pPr lvl="1">
              <a:buFont typeface="Arial" pitchFamily="34" charset="0"/>
              <a:buChar char="•"/>
            </a:pPr>
            <a:r>
              <a:rPr lang="ja-JP" altLang="en-US" sz="2400" dirty="0" smtClean="0"/>
              <a:t>→これを繰り返し、群れ全体を調和させそのパラメータを得る</a:t>
            </a:r>
            <a:endParaRPr lang="en-US" altLang="ja-JP" sz="2400" dirty="0" smtClean="0"/>
          </a:p>
          <a:p>
            <a:pPr>
              <a:buFont typeface="Wingdings" pitchFamily="2" charset="2"/>
              <a:buChar char="n"/>
            </a:pPr>
            <a:r>
              <a:rPr lang="en-US" altLang="ja-JP" sz="2400" dirty="0" err="1" smtClean="0"/>
              <a:t>Actisoc</a:t>
            </a:r>
            <a:r>
              <a:rPr lang="ja-JP" altLang="en-US" sz="2400" dirty="0" smtClean="0"/>
              <a:t>のモデルの中で，本研究に適用可能と想われるモデルをピックアップし，分析．</a:t>
            </a:r>
            <a:endParaRPr lang="en-US" altLang="ja-JP" sz="2400" dirty="0" smtClean="0"/>
          </a:p>
          <a:p>
            <a:pPr lvl="1">
              <a:buFont typeface="Wingdings" pitchFamily="2" charset="2"/>
              <a:buChar char="Ø"/>
            </a:pPr>
            <a:r>
              <a:rPr lang="en-US" altLang="ja-JP" sz="2400" dirty="0" smtClean="0"/>
              <a:t>Friendship</a:t>
            </a:r>
          </a:p>
          <a:p>
            <a:pPr lvl="1">
              <a:buFont typeface="Wingdings" pitchFamily="2" charset="2"/>
              <a:buChar char="Ø"/>
            </a:pPr>
            <a:r>
              <a:rPr lang="en-US" altLang="ja-JP" sz="2400" dirty="0" smtClean="0"/>
              <a:t>Classmates</a:t>
            </a:r>
          </a:p>
          <a:p>
            <a:pPr lvl="1">
              <a:buFont typeface="Wingdings" pitchFamily="2" charset="2"/>
              <a:buChar char="Ø"/>
            </a:pPr>
            <a:r>
              <a:rPr lang="en-US" altLang="ja-JP" sz="2400" dirty="0" smtClean="0"/>
              <a:t>Party</a:t>
            </a:r>
            <a:endParaRPr lang="ja-JP" altLang="en-US" sz="2400" dirty="0"/>
          </a:p>
        </p:txBody>
      </p:sp>
      <p:sp>
        <p:nvSpPr>
          <p:cNvPr id="9" name="タイトル 1"/>
          <p:cNvSpPr txBox="1">
            <a:spLocks/>
          </p:cNvSpPr>
          <p:nvPr/>
        </p:nvSpPr>
        <p:spPr>
          <a:xfrm>
            <a:off x="467544" y="27856"/>
            <a:ext cx="8229600" cy="736848"/>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solidFill>
                  <a:prstClr val="black"/>
                </a:solidFill>
              </a:rPr>
              <a:t>シミュレーションの方針</a:t>
            </a:r>
            <a:endParaRPr lang="ja-JP" altLang="en-US" sz="3600" b="1" dirty="0">
              <a:solidFill>
                <a:prstClr val="black"/>
              </a:solidFill>
            </a:endParaRPr>
          </a:p>
        </p:txBody>
      </p:sp>
    </p:spTree>
    <p:extLst>
      <p:ext uri="{BB962C8B-B14F-4D97-AF65-F5344CB8AC3E}">
        <p14:creationId xmlns:p14="http://schemas.microsoft.com/office/powerpoint/2010/main" val="2692129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5699056" y="2300376"/>
            <a:ext cx="2664742" cy="3922719"/>
            <a:chOff x="4899250" y="870241"/>
            <a:chExt cx="3699768" cy="5446362"/>
          </a:xfrm>
        </p:grpSpPr>
        <p:sp>
          <p:nvSpPr>
            <p:cNvPr id="12" name="円/楕円 11"/>
            <p:cNvSpPr/>
            <p:nvPr/>
          </p:nvSpPr>
          <p:spPr>
            <a:xfrm>
              <a:off x="5893419" y="1226091"/>
              <a:ext cx="2536177" cy="24338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ja-JP" altLang="en-US">
                <a:solidFill>
                  <a:prstClr val="white"/>
                </a:solidFill>
              </a:endParaRPr>
            </a:p>
          </p:txBody>
        </p:sp>
        <p:sp>
          <p:nvSpPr>
            <p:cNvPr id="14" name="フローチャート : 結合子 13"/>
            <p:cNvSpPr/>
            <p:nvPr/>
          </p:nvSpPr>
          <p:spPr>
            <a:xfrm>
              <a:off x="7126938" y="1262956"/>
              <a:ext cx="423860" cy="366328"/>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O5</a:t>
              </a:r>
            </a:p>
          </p:txBody>
        </p:sp>
        <p:sp>
          <p:nvSpPr>
            <p:cNvPr id="16" name="フローチャート : 結合子 15"/>
            <p:cNvSpPr/>
            <p:nvPr/>
          </p:nvSpPr>
          <p:spPr>
            <a:xfrm>
              <a:off x="7105731" y="1868238"/>
              <a:ext cx="445067" cy="381506"/>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S3</a:t>
              </a:r>
              <a:endParaRPr lang="ja-JP" altLang="en-US" dirty="0">
                <a:solidFill>
                  <a:prstClr val="white"/>
                </a:solidFill>
              </a:endParaRPr>
            </a:p>
          </p:txBody>
        </p:sp>
        <p:sp>
          <p:nvSpPr>
            <p:cNvPr id="2085" name="フローチャート : 結合子 2084"/>
            <p:cNvSpPr/>
            <p:nvPr/>
          </p:nvSpPr>
          <p:spPr>
            <a:xfrm>
              <a:off x="7466077" y="2554779"/>
              <a:ext cx="409821" cy="43022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S4</a:t>
              </a:r>
              <a:endParaRPr lang="ja-JP" altLang="en-US" dirty="0">
                <a:solidFill>
                  <a:prstClr val="black"/>
                </a:solidFill>
              </a:endParaRPr>
            </a:p>
          </p:txBody>
        </p:sp>
        <p:sp>
          <p:nvSpPr>
            <p:cNvPr id="2086" name="フローチャート : 結合子 2085"/>
            <p:cNvSpPr/>
            <p:nvPr/>
          </p:nvSpPr>
          <p:spPr>
            <a:xfrm>
              <a:off x="7787198" y="1799671"/>
              <a:ext cx="436255" cy="37763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O6</a:t>
              </a:r>
            </a:p>
          </p:txBody>
        </p:sp>
        <p:sp>
          <p:nvSpPr>
            <p:cNvPr id="2087" name="フローチャート : 結合子 2086"/>
            <p:cNvSpPr/>
            <p:nvPr/>
          </p:nvSpPr>
          <p:spPr>
            <a:xfrm>
              <a:off x="6773482" y="2413703"/>
              <a:ext cx="414099" cy="44522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O1</a:t>
              </a:r>
              <a:endParaRPr lang="ja-JP" altLang="en-US" dirty="0">
                <a:solidFill>
                  <a:prstClr val="black"/>
                </a:solidFill>
              </a:endParaRPr>
            </a:p>
          </p:txBody>
        </p:sp>
        <p:sp>
          <p:nvSpPr>
            <p:cNvPr id="2089" name="フローチャート : 結合子 2088"/>
            <p:cNvSpPr/>
            <p:nvPr/>
          </p:nvSpPr>
          <p:spPr>
            <a:xfrm>
              <a:off x="6712839" y="3069685"/>
              <a:ext cx="414099" cy="43337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O2</a:t>
              </a:r>
              <a:endParaRPr lang="ja-JP" altLang="en-US" dirty="0">
                <a:solidFill>
                  <a:prstClr val="black"/>
                </a:solidFill>
              </a:endParaRPr>
            </a:p>
          </p:txBody>
        </p:sp>
        <p:sp>
          <p:nvSpPr>
            <p:cNvPr id="2090" name="フローチャート : 結合子 2089"/>
            <p:cNvSpPr/>
            <p:nvPr/>
          </p:nvSpPr>
          <p:spPr>
            <a:xfrm>
              <a:off x="6141878" y="2554779"/>
              <a:ext cx="455509" cy="43022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S1</a:t>
              </a:r>
              <a:endParaRPr lang="ja-JP" altLang="en-US" dirty="0">
                <a:solidFill>
                  <a:prstClr val="black"/>
                </a:solidFill>
              </a:endParaRPr>
            </a:p>
          </p:txBody>
        </p:sp>
        <p:cxnSp>
          <p:nvCxnSpPr>
            <p:cNvPr id="2092" name="直線コネクタ 2091"/>
            <p:cNvCxnSpPr>
              <a:stCxn id="14" idx="4"/>
              <a:endCxn id="16" idx="0"/>
            </p:cNvCxnSpPr>
            <p:nvPr/>
          </p:nvCxnSpPr>
          <p:spPr>
            <a:xfrm flipH="1">
              <a:off x="7328265" y="1629284"/>
              <a:ext cx="10603" cy="2389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4" name="直線コネクタ 2093"/>
            <p:cNvCxnSpPr>
              <a:stCxn id="2086" idx="2"/>
              <a:endCxn id="16" idx="6"/>
            </p:cNvCxnSpPr>
            <p:nvPr/>
          </p:nvCxnSpPr>
          <p:spPr>
            <a:xfrm flipH="1">
              <a:off x="7550798" y="1988486"/>
              <a:ext cx="236400" cy="70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6" name="直線コネクタ 2095"/>
            <p:cNvCxnSpPr>
              <a:stCxn id="16" idx="3"/>
              <a:endCxn id="2087" idx="0"/>
            </p:cNvCxnSpPr>
            <p:nvPr/>
          </p:nvCxnSpPr>
          <p:spPr>
            <a:xfrm flipH="1">
              <a:off x="6980532" y="2193874"/>
              <a:ext cx="190378" cy="219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8" name="直線コネクタ 2097"/>
            <p:cNvCxnSpPr>
              <a:stCxn id="2087" idx="6"/>
              <a:endCxn id="2085" idx="2"/>
            </p:cNvCxnSpPr>
            <p:nvPr/>
          </p:nvCxnSpPr>
          <p:spPr>
            <a:xfrm>
              <a:off x="7187581" y="2636316"/>
              <a:ext cx="278496" cy="133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2" name="直線コネクタ 2101"/>
            <p:cNvCxnSpPr>
              <a:stCxn id="2087" idx="2"/>
              <a:endCxn id="2090" idx="7"/>
            </p:cNvCxnSpPr>
            <p:nvPr/>
          </p:nvCxnSpPr>
          <p:spPr>
            <a:xfrm flipH="1" flipV="1">
              <a:off x="6530680" y="2617784"/>
              <a:ext cx="242802" cy="18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5" name="直線コネクタ 2104"/>
            <p:cNvCxnSpPr>
              <a:stCxn id="2090" idx="5"/>
              <a:endCxn id="2089" idx="1"/>
            </p:cNvCxnSpPr>
            <p:nvPr/>
          </p:nvCxnSpPr>
          <p:spPr>
            <a:xfrm>
              <a:off x="6530680" y="2921999"/>
              <a:ext cx="242802" cy="211151"/>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グループ化 5"/>
            <p:cNvGrpSpPr/>
            <p:nvPr/>
          </p:nvGrpSpPr>
          <p:grpSpPr>
            <a:xfrm>
              <a:off x="6050117" y="3868420"/>
              <a:ext cx="2548901" cy="2448183"/>
              <a:chOff x="3856966" y="2871939"/>
              <a:chExt cx="2548901" cy="2448183"/>
            </a:xfrm>
          </p:grpSpPr>
          <p:pic>
            <p:nvPicPr>
              <p:cNvPr id="2079"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6966" y="2871939"/>
                <a:ext cx="2548901" cy="244818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0" name="フローチャート : 結合子 2079"/>
              <p:cNvSpPr/>
              <p:nvPr/>
            </p:nvSpPr>
            <p:spPr>
              <a:xfrm>
                <a:off x="5529440" y="3340011"/>
                <a:ext cx="423357" cy="429088"/>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S2</a:t>
                </a:r>
                <a:endParaRPr lang="ja-JP" altLang="en-US" dirty="0">
                  <a:solidFill>
                    <a:prstClr val="black"/>
                  </a:solidFill>
                </a:endParaRPr>
              </a:p>
            </p:txBody>
          </p:sp>
          <p:sp>
            <p:nvSpPr>
              <p:cNvPr id="2081" name="フローチャート : 結合子 2080"/>
              <p:cNvSpPr/>
              <p:nvPr/>
            </p:nvSpPr>
            <p:spPr>
              <a:xfrm>
                <a:off x="4838486" y="3838578"/>
                <a:ext cx="426418" cy="419554"/>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O1</a:t>
                </a:r>
                <a:endParaRPr lang="ja-JP" altLang="en-US" dirty="0">
                  <a:solidFill>
                    <a:prstClr val="black"/>
                  </a:solidFill>
                </a:endParaRPr>
              </a:p>
            </p:txBody>
          </p:sp>
          <p:sp>
            <p:nvSpPr>
              <p:cNvPr id="2082" name="フローチャート : 結合子 2081"/>
              <p:cNvSpPr/>
              <p:nvPr/>
            </p:nvSpPr>
            <p:spPr>
              <a:xfrm>
                <a:off x="4643755" y="3146290"/>
                <a:ext cx="487662" cy="429088"/>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O20</a:t>
                </a:r>
                <a:endParaRPr lang="ja-JP" altLang="en-US" dirty="0">
                  <a:solidFill>
                    <a:prstClr val="black"/>
                  </a:solidFill>
                </a:endParaRPr>
              </a:p>
            </p:txBody>
          </p:sp>
          <p:sp>
            <p:nvSpPr>
              <p:cNvPr id="2083" name="フローチャート : 結合子 2082"/>
              <p:cNvSpPr/>
              <p:nvPr/>
            </p:nvSpPr>
            <p:spPr>
              <a:xfrm>
                <a:off x="5131417" y="4515585"/>
                <a:ext cx="538329" cy="419554"/>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O30</a:t>
                </a:r>
                <a:endParaRPr lang="ja-JP" altLang="en-US" dirty="0">
                  <a:solidFill>
                    <a:prstClr val="black"/>
                  </a:solidFill>
                </a:endParaRPr>
              </a:p>
            </p:txBody>
          </p:sp>
          <p:sp>
            <p:nvSpPr>
              <p:cNvPr id="2084" name="フローチャート : 結合子 2083"/>
              <p:cNvSpPr/>
              <p:nvPr/>
            </p:nvSpPr>
            <p:spPr>
              <a:xfrm>
                <a:off x="4146836" y="3871952"/>
                <a:ext cx="414099" cy="38617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S1</a:t>
                </a:r>
                <a:endParaRPr lang="ja-JP" altLang="en-US" dirty="0">
                  <a:solidFill>
                    <a:prstClr val="black"/>
                  </a:solidFill>
                </a:endParaRPr>
              </a:p>
            </p:txBody>
          </p:sp>
          <p:cxnSp>
            <p:nvCxnSpPr>
              <p:cNvPr id="2116" name="直線コネクタ 2115"/>
              <p:cNvCxnSpPr>
                <a:stCxn id="2082" idx="3"/>
                <a:endCxn id="2084" idx="0"/>
              </p:cNvCxnSpPr>
              <p:nvPr/>
            </p:nvCxnSpPr>
            <p:spPr>
              <a:xfrm flipH="1">
                <a:off x="4353885" y="3512540"/>
                <a:ext cx="361286" cy="3594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9" name="直線コネクタ 2118"/>
              <p:cNvCxnSpPr>
                <a:stCxn id="2084" idx="5"/>
                <a:endCxn id="2083" idx="2"/>
              </p:cNvCxnSpPr>
              <p:nvPr/>
            </p:nvCxnSpPr>
            <p:spPr>
              <a:xfrm>
                <a:off x="4500292" y="4201577"/>
                <a:ext cx="631125" cy="523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1" name="直線コネクタ 2120"/>
              <p:cNvCxnSpPr>
                <a:stCxn id="2081" idx="2"/>
                <a:endCxn id="2084" idx="6"/>
              </p:cNvCxnSpPr>
              <p:nvPr/>
            </p:nvCxnSpPr>
            <p:spPr>
              <a:xfrm flipH="1">
                <a:off x="4560935" y="4048355"/>
                <a:ext cx="277551" cy="16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3" name="直線コネクタ 2122"/>
              <p:cNvCxnSpPr>
                <a:stCxn id="2081" idx="6"/>
                <a:endCxn id="2080" idx="3"/>
              </p:cNvCxnSpPr>
              <p:nvPr/>
            </p:nvCxnSpPr>
            <p:spPr>
              <a:xfrm flipV="1">
                <a:off x="5264904" y="3706260"/>
                <a:ext cx="326535" cy="342094"/>
              </a:xfrm>
              <a:prstGeom prst="line">
                <a:avLst/>
              </a:prstGeom>
            </p:spPr>
            <p:style>
              <a:lnRef idx="1">
                <a:schemeClr val="accent1"/>
              </a:lnRef>
              <a:fillRef idx="0">
                <a:schemeClr val="accent1"/>
              </a:fillRef>
              <a:effectRef idx="0">
                <a:schemeClr val="accent1"/>
              </a:effectRef>
              <a:fontRef idx="minor">
                <a:schemeClr val="tx1"/>
              </a:fontRef>
            </p:style>
          </p:cxnSp>
          <p:sp>
            <p:nvSpPr>
              <p:cNvPr id="2124" name="フローチャート : 結合子 2123"/>
              <p:cNvSpPr/>
              <p:nvPr/>
            </p:nvSpPr>
            <p:spPr>
              <a:xfrm>
                <a:off x="5741118" y="4096031"/>
                <a:ext cx="476214" cy="36743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dirty="0">
                    <a:solidFill>
                      <a:prstClr val="black"/>
                    </a:solidFill>
                  </a:rPr>
                  <a:t>S15</a:t>
                </a:r>
                <a:endParaRPr lang="ja-JP" altLang="en-US" dirty="0">
                  <a:solidFill>
                    <a:prstClr val="black"/>
                  </a:solidFill>
                </a:endParaRPr>
              </a:p>
            </p:txBody>
          </p:sp>
          <p:cxnSp>
            <p:nvCxnSpPr>
              <p:cNvPr id="2126" name="直線コネクタ 2125"/>
              <p:cNvCxnSpPr>
                <a:stCxn id="2083" idx="7"/>
                <a:endCxn id="2124" idx="3"/>
              </p:cNvCxnSpPr>
              <p:nvPr/>
            </p:nvCxnSpPr>
            <p:spPr>
              <a:xfrm flipV="1">
                <a:off x="5590910" y="4409659"/>
                <a:ext cx="219949" cy="16736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131" name="曲線コネクタ 2130"/>
            <p:cNvCxnSpPr>
              <a:stCxn id="2081" idx="2"/>
              <a:endCxn id="2087" idx="2"/>
            </p:cNvCxnSpPr>
            <p:nvPr/>
          </p:nvCxnSpPr>
          <p:spPr>
            <a:xfrm rot="10800000">
              <a:off x="6773484" y="2636316"/>
              <a:ext cx="258155" cy="2408520"/>
            </a:xfrm>
            <a:prstGeom prst="curvedConnector3">
              <a:avLst>
                <a:gd name="adj1" fmla="val 202455"/>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47" name="直線矢印コネクタ 2146"/>
            <p:cNvCxnSpPr>
              <a:stCxn id="2089" idx="7"/>
              <a:endCxn id="2080" idx="0"/>
            </p:cNvCxnSpPr>
            <p:nvPr/>
          </p:nvCxnSpPr>
          <p:spPr>
            <a:xfrm>
              <a:off x="7066295" y="3133151"/>
              <a:ext cx="867975" cy="120334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56" name="正方形/長方形 2155"/>
            <p:cNvSpPr/>
            <p:nvPr/>
          </p:nvSpPr>
          <p:spPr>
            <a:xfrm>
              <a:off x="4899250" y="870241"/>
              <a:ext cx="1365584" cy="346709"/>
            </a:xfrm>
            <a:prstGeom prst="rect">
              <a:avLst/>
            </a:prstGeom>
          </p:spPr>
          <p:txBody>
            <a:bodyPr wrap="none">
              <a:spAutoFit/>
            </a:bodyPr>
            <a:lstStyle/>
            <a:p>
              <a:r>
                <a:rPr lang="ja-JP" altLang="en-US" dirty="0">
                  <a:solidFill>
                    <a:prstClr val="black"/>
                  </a:solidFill>
                </a:rPr>
                <a:t>エージェント</a:t>
              </a:r>
            </a:p>
          </p:txBody>
        </p:sp>
        <p:cxnSp>
          <p:nvCxnSpPr>
            <p:cNvPr id="2158" name="直線矢印コネクタ 2157"/>
            <p:cNvCxnSpPr>
              <a:stCxn id="2156" idx="2"/>
              <a:endCxn id="12" idx="1"/>
            </p:cNvCxnSpPr>
            <p:nvPr/>
          </p:nvCxnSpPr>
          <p:spPr>
            <a:xfrm>
              <a:off x="5582042" y="1216950"/>
              <a:ext cx="682792" cy="3655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61" name="直線矢印コネクタ 2160"/>
            <p:cNvCxnSpPr>
              <a:stCxn id="2156" idx="2"/>
              <a:endCxn id="2079" idx="1"/>
            </p:cNvCxnSpPr>
            <p:nvPr/>
          </p:nvCxnSpPr>
          <p:spPr>
            <a:xfrm>
              <a:off x="5582042" y="1216950"/>
              <a:ext cx="468075" cy="38755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6" name="タイトル 1"/>
          <p:cNvSpPr txBox="1">
            <a:spLocks/>
          </p:cNvSpPr>
          <p:nvPr/>
        </p:nvSpPr>
        <p:spPr>
          <a:xfrm>
            <a:off x="504797" y="171872"/>
            <a:ext cx="8229600" cy="880864"/>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solidFill>
                  <a:prstClr val="black"/>
                </a:solidFill>
              </a:rPr>
              <a:t>提案</a:t>
            </a:r>
            <a:endParaRPr lang="ja-JP" altLang="en-US" sz="3200" b="1" dirty="0">
              <a:solidFill>
                <a:prstClr val="black"/>
              </a:solidFill>
            </a:endParaRPr>
          </a:p>
        </p:txBody>
      </p:sp>
      <p:sp>
        <p:nvSpPr>
          <p:cNvPr id="52" name="正方形/長方形 51"/>
          <p:cNvSpPr/>
          <p:nvPr/>
        </p:nvSpPr>
        <p:spPr>
          <a:xfrm>
            <a:off x="420150" y="1037049"/>
            <a:ext cx="5266689" cy="5115246"/>
          </a:xfrm>
          <a:prstGeom prst="rect">
            <a:avLst/>
          </a:prstGeom>
        </p:spPr>
        <p:txBody>
          <a:bodyPr wrap="square">
            <a:spAutoFit/>
          </a:bodyPr>
          <a:lstStyle/>
          <a:p>
            <a:pPr>
              <a:spcBef>
                <a:spcPct val="20000"/>
              </a:spcBef>
            </a:pPr>
            <a:r>
              <a:rPr lang="ja-JP" altLang="en-US" sz="2400" b="1" dirty="0">
                <a:solidFill>
                  <a:prstClr val="black"/>
                </a:solidFill>
              </a:rPr>
              <a:t>群れを表す</a:t>
            </a:r>
            <a:endParaRPr lang="en-US" altLang="ja-JP" sz="2400" dirty="0">
              <a:solidFill>
                <a:prstClr val="black"/>
              </a:solidFill>
            </a:endParaRPr>
          </a:p>
          <a:p>
            <a:pPr>
              <a:spcBef>
                <a:spcPct val="20000"/>
              </a:spcBef>
            </a:pPr>
            <a:r>
              <a:rPr lang="ja-JP" altLang="en-US" sz="2400" b="1" dirty="0">
                <a:solidFill>
                  <a:prstClr val="black"/>
                </a:solidFill>
                <a:latin typeface="ＭＳ ゴシック" pitchFamily="49" charset="-128"/>
                <a:ea typeface="ＭＳ ゴシック" pitchFamily="49" charset="-128"/>
              </a:rPr>
              <a:t>◆</a:t>
            </a:r>
            <a:r>
              <a:rPr lang="en-US" altLang="ja-JP" sz="2400" b="1" dirty="0" err="1">
                <a:solidFill>
                  <a:prstClr val="black"/>
                </a:solidFill>
                <a:latin typeface="ＭＳ ゴシック" pitchFamily="49" charset="-128"/>
                <a:ea typeface="ＭＳ ゴシック" pitchFamily="49" charset="-128"/>
              </a:rPr>
              <a:t>Boid</a:t>
            </a:r>
            <a:r>
              <a:rPr lang="ja-JP" altLang="en-US" sz="2400" b="1" dirty="0">
                <a:solidFill>
                  <a:prstClr val="black"/>
                </a:solidFill>
                <a:latin typeface="ＭＳ ゴシック" pitchFamily="49" charset="-128"/>
                <a:ea typeface="ＭＳ ゴシック" pitchFamily="49" charset="-128"/>
              </a:rPr>
              <a:t>的規則</a:t>
            </a:r>
            <a:r>
              <a:rPr lang="en-US" altLang="ja-JP" sz="2400" b="1" dirty="0">
                <a:solidFill>
                  <a:prstClr val="black"/>
                </a:solidFill>
                <a:latin typeface="ＭＳ ゴシック" pitchFamily="49" charset="-128"/>
                <a:ea typeface="ＭＳ ゴシック" pitchFamily="49" charset="-128"/>
              </a:rPr>
              <a:t>+</a:t>
            </a:r>
            <a:r>
              <a:rPr lang="ja-JP" altLang="en-US" sz="2400" b="1" dirty="0">
                <a:solidFill>
                  <a:prstClr val="black"/>
                </a:solidFill>
                <a:latin typeface="ＭＳ ゴシック" pitchFamily="49" charset="-128"/>
                <a:ea typeface="ＭＳ ゴシック" pitchFamily="49" charset="-128"/>
              </a:rPr>
              <a:t>フェロモンの概念</a:t>
            </a:r>
            <a:endParaRPr lang="en-US" altLang="ja-JP" sz="2400" b="1" dirty="0">
              <a:solidFill>
                <a:prstClr val="black"/>
              </a:solidFill>
              <a:latin typeface="ＭＳ ゴシック" pitchFamily="49" charset="-128"/>
              <a:ea typeface="ＭＳ ゴシック" pitchFamily="49" charset="-128"/>
            </a:endParaRPr>
          </a:p>
          <a:p>
            <a:pPr marL="342900" indent="-342900">
              <a:spcBef>
                <a:spcPct val="20000"/>
              </a:spcBef>
              <a:buFont typeface="Arial" pitchFamily="34" charset="0"/>
              <a:buChar char="•"/>
            </a:pPr>
            <a:r>
              <a:rPr lang="en-US" altLang="ja-JP" sz="2400" b="1" dirty="0" err="1">
                <a:solidFill>
                  <a:prstClr val="black"/>
                </a:solidFill>
              </a:rPr>
              <a:t>Boid</a:t>
            </a:r>
            <a:r>
              <a:rPr lang="ja-JP" altLang="en-US" sz="2400" b="1" dirty="0">
                <a:solidFill>
                  <a:prstClr val="black"/>
                </a:solidFill>
              </a:rPr>
              <a:t>＝群れを作る連携の振舞い</a:t>
            </a:r>
            <a:endParaRPr lang="en-US" altLang="ja-JP" sz="2400" b="1" dirty="0">
              <a:solidFill>
                <a:prstClr val="black"/>
              </a:solidFill>
            </a:endParaRPr>
          </a:p>
          <a:p>
            <a:pPr marL="342900" indent="-342900">
              <a:spcBef>
                <a:spcPct val="20000"/>
              </a:spcBef>
              <a:buFont typeface="Arial" pitchFamily="34" charset="0"/>
              <a:buChar char="•"/>
            </a:pPr>
            <a:r>
              <a:rPr lang="ja-JP" altLang="en-US" sz="2400" b="1" dirty="0">
                <a:solidFill>
                  <a:prstClr val="black"/>
                </a:solidFill>
              </a:rPr>
              <a:t>フェロモン＝</a:t>
            </a:r>
            <a:r>
              <a:rPr lang="ja-JP" altLang="en-US" sz="2400" b="1" dirty="0">
                <a:solidFill>
                  <a:srgbClr val="FF0000"/>
                </a:solidFill>
              </a:rPr>
              <a:t>行為</a:t>
            </a:r>
            <a:r>
              <a:rPr lang="ja-JP" altLang="en-US" sz="2400" b="1" dirty="0">
                <a:solidFill>
                  <a:prstClr val="black"/>
                </a:solidFill>
              </a:rPr>
              <a:t>の重要性</a:t>
            </a:r>
            <a:endParaRPr lang="en-US" altLang="ja-JP" sz="2400" b="1" dirty="0">
              <a:solidFill>
                <a:prstClr val="black"/>
              </a:solidFill>
            </a:endParaRPr>
          </a:p>
          <a:p>
            <a:pPr marL="342900" indent="-342900">
              <a:spcBef>
                <a:spcPct val="20000"/>
              </a:spcBef>
              <a:buFont typeface="Arial" pitchFamily="34" charset="0"/>
              <a:buChar char="•"/>
            </a:pPr>
            <a:r>
              <a:rPr lang="en-US" altLang="ja-JP" sz="2400" b="1" dirty="0" err="1">
                <a:solidFill>
                  <a:prstClr val="black"/>
                </a:solidFill>
              </a:rPr>
              <a:t>Boid</a:t>
            </a:r>
            <a:r>
              <a:rPr lang="ja-JP" altLang="en-US" sz="2400" b="1" dirty="0">
                <a:solidFill>
                  <a:prstClr val="black"/>
                </a:solidFill>
              </a:rPr>
              <a:t>をベースにエージェントが（</a:t>
            </a:r>
            <a:r>
              <a:rPr lang="ja-JP" altLang="en-US" sz="2400" b="1" dirty="0">
                <a:solidFill>
                  <a:srgbClr val="FF0000"/>
                </a:solidFill>
              </a:rPr>
              <a:t>濃度の高い</a:t>
            </a:r>
            <a:r>
              <a:rPr lang="ja-JP" altLang="en-US" sz="2400" b="1" dirty="0">
                <a:solidFill>
                  <a:prstClr val="black"/>
                </a:solidFill>
              </a:rPr>
              <a:t>）</a:t>
            </a:r>
            <a:r>
              <a:rPr lang="ja-JP" altLang="en-US" sz="2400" b="1" dirty="0">
                <a:solidFill>
                  <a:srgbClr val="FF0000"/>
                </a:solidFill>
              </a:rPr>
              <a:t>中心</a:t>
            </a:r>
            <a:r>
              <a:rPr lang="ja-JP" altLang="en-US" sz="2400" b="1" dirty="0">
                <a:solidFill>
                  <a:prstClr val="black"/>
                </a:solidFill>
              </a:rPr>
              <a:t>に集まる振舞いを記述する</a:t>
            </a:r>
            <a:endParaRPr lang="en-US" altLang="ja-JP" sz="2400" b="1" dirty="0">
              <a:solidFill>
                <a:prstClr val="black"/>
              </a:solidFill>
            </a:endParaRPr>
          </a:p>
          <a:p>
            <a:pPr>
              <a:spcBef>
                <a:spcPct val="20000"/>
              </a:spcBef>
            </a:pPr>
            <a:endParaRPr lang="en-US" altLang="ja-JP" sz="2400" dirty="0">
              <a:solidFill>
                <a:prstClr val="black"/>
              </a:solidFill>
            </a:endParaRPr>
          </a:p>
          <a:p>
            <a:pPr>
              <a:spcBef>
                <a:spcPct val="20000"/>
              </a:spcBef>
            </a:pPr>
            <a:r>
              <a:rPr lang="ja-JP" altLang="en-US" sz="2400" b="1" dirty="0">
                <a:solidFill>
                  <a:prstClr val="black"/>
                </a:solidFill>
              </a:rPr>
              <a:t>全体の調和</a:t>
            </a:r>
            <a:endParaRPr lang="en-US" altLang="ja-JP" sz="2400" b="1" dirty="0">
              <a:solidFill>
                <a:prstClr val="black"/>
              </a:solidFill>
            </a:endParaRPr>
          </a:p>
          <a:p>
            <a:pPr>
              <a:spcBef>
                <a:spcPct val="20000"/>
              </a:spcBef>
            </a:pPr>
            <a:r>
              <a:rPr lang="ja-JP" altLang="en-US" sz="2400" b="1" dirty="0">
                <a:solidFill>
                  <a:prstClr val="black"/>
                </a:solidFill>
              </a:rPr>
              <a:t>◆情報漏洩を少なくする</a:t>
            </a:r>
            <a:endParaRPr lang="en-US" altLang="ja-JP" sz="2400" b="1" dirty="0">
              <a:solidFill>
                <a:prstClr val="black"/>
              </a:solidFill>
            </a:endParaRPr>
          </a:p>
          <a:p>
            <a:pPr>
              <a:spcBef>
                <a:spcPct val="20000"/>
              </a:spcBef>
            </a:pPr>
            <a:r>
              <a:rPr lang="ja-JP" altLang="en-US" sz="2400" b="1" dirty="0" smtClean="0">
                <a:solidFill>
                  <a:prstClr val="black"/>
                </a:solidFill>
              </a:rPr>
              <a:t>常に</a:t>
            </a:r>
            <a:r>
              <a:rPr lang="ja-JP" altLang="en-US" sz="2400" b="1" dirty="0" smtClean="0">
                <a:solidFill>
                  <a:prstClr val="black"/>
                </a:solidFill>
              </a:rPr>
              <a:t>群れとして成り立たせ、そのパラメータを発見</a:t>
            </a:r>
            <a:endParaRPr lang="en-US" altLang="ja-JP" sz="2400" b="1" dirty="0">
              <a:solidFill>
                <a:prstClr val="black"/>
              </a:solidFill>
            </a:endParaRPr>
          </a:p>
        </p:txBody>
      </p:sp>
      <p:sp>
        <p:nvSpPr>
          <p:cNvPr id="19" name="正方形/長方形 18"/>
          <p:cNvSpPr/>
          <p:nvPr/>
        </p:nvSpPr>
        <p:spPr>
          <a:xfrm>
            <a:off x="5965166" y="1268760"/>
            <a:ext cx="2846592"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prstClr val="black"/>
                </a:solidFill>
              </a:rPr>
              <a:t>人々と情報リソースの振舞いをエージェントと見做す</a:t>
            </a:r>
          </a:p>
        </p:txBody>
      </p:sp>
      <p:sp>
        <p:nvSpPr>
          <p:cNvPr id="3" name="テキスト ボックス 2"/>
          <p:cNvSpPr txBox="1"/>
          <p:nvPr/>
        </p:nvSpPr>
        <p:spPr>
          <a:xfrm>
            <a:off x="8241773" y="4040582"/>
            <a:ext cx="794723" cy="369332"/>
          </a:xfrm>
          <a:prstGeom prst="rect">
            <a:avLst/>
          </a:prstGeom>
          <a:noFill/>
        </p:spPr>
        <p:txBody>
          <a:bodyPr wrap="square" rtlCol="0">
            <a:spAutoFit/>
          </a:bodyPr>
          <a:lstStyle/>
          <a:p>
            <a:r>
              <a:rPr lang="ja-JP" altLang="en-US" dirty="0">
                <a:solidFill>
                  <a:prstClr val="black"/>
                </a:solidFill>
              </a:rPr>
              <a:t>行為</a:t>
            </a:r>
          </a:p>
        </p:txBody>
      </p:sp>
      <p:cxnSp>
        <p:nvCxnSpPr>
          <p:cNvPr id="7" name="直線矢印コネクタ 6"/>
          <p:cNvCxnSpPr>
            <a:stCxn id="3" idx="1"/>
          </p:cNvCxnSpPr>
          <p:nvPr/>
        </p:nvCxnSpPr>
        <p:spPr>
          <a:xfrm flipH="1" flipV="1">
            <a:off x="7935246" y="3854186"/>
            <a:ext cx="306527" cy="371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stCxn id="3" idx="1"/>
          </p:cNvCxnSpPr>
          <p:nvPr/>
        </p:nvCxnSpPr>
        <p:spPr>
          <a:xfrm flipH="1">
            <a:off x="8228006" y="4225248"/>
            <a:ext cx="13767" cy="8807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7164288" y="6300028"/>
            <a:ext cx="572593" cy="369332"/>
          </a:xfrm>
          <a:prstGeom prst="rect">
            <a:avLst/>
          </a:prstGeom>
        </p:spPr>
        <p:txBody>
          <a:bodyPr wrap="none">
            <a:spAutoFit/>
          </a:bodyPr>
          <a:lstStyle/>
          <a:p>
            <a:r>
              <a:rPr lang="ja-JP" altLang="en-US" dirty="0" smtClean="0"/>
              <a:t>図１</a:t>
            </a:r>
            <a:endParaRPr lang="ja-JP" altLang="en-US" dirty="0"/>
          </a:p>
        </p:txBody>
      </p:sp>
    </p:spTree>
    <p:extLst>
      <p:ext uri="{BB962C8B-B14F-4D97-AF65-F5344CB8AC3E}">
        <p14:creationId xmlns:p14="http://schemas.microsoft.com/office/powerpoint/2010/main" val="139780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3408"/>
            <a:ext cx="8229600" cy="1143000"/>
          </a:xfrm>
        </p:spPr>
        <p:txBody>
          <a:bodyPr>
            <a:normAutofit/>
          </a:bodyPr>
          <a:lstStyle/>
          <a:p>
            <a:r>
              <a:rPr kumimoji="1" lang="ja-JP" altLang="en-US" sz="3200" b="1" dirty="0" smtClean="0"/>
              <a:t>方針</a:t>
            </a:r>
            <a:endParaRPr kumimoji="1" lang="ja-JP" altLang="en-US" sz="3200" b="1" dirty="0"/>
          </a:p>
        </p:txBody>
      </p:sp>
      <p:sp>
        <p:nvSpPr>
          <p:cNvPr id="3" name="コンテンツ プレースホルダー 2"/>
          <p:cNvSpPr>
            <a:spLocks noGrp="1"/>
          </p:cNvSpPr>
          <p:nvPr>
            <p:ph idx="1"/>
          </p:nvPr>
        </p:nvSpPr>
        <p:spPr>
          <a:xfrm>
            <a:off x="323528" y="692696"/>
            <a:ext cx="8353747" cy="2232248"/>
          </a:xfrm>
        </p:spPr>
        <p:txBody>
          <a:bodyPr>
            <a:noAutofit/>
          </a:bodyPr>
          <a:lstStyle/>
          <a:p>
            <a:pPr marL="857250" lvl="1" indent="-457200">
              <a:spcBef>
                <a:spcPts val="550"/>
              </a:spcBef>
              <a:buClr>
                <a:srgbClr val="7FD13B"/>
              </a:buClr>
              <a:buSzPct val="70000"/>
              <a:buFont typeface="Wingdings" pitchFamily="2" charset="2"/>
              <a:buChar char="l"/>
              <a:defRPr/>
            </a:pPr>
            <a:r>
              <a:rPr lang="ja-JP" altLang="en-US" sz="2400" b="1" dirty="0">
                <a:solidFill>
                  <a:prstClr val="black"/>
                </a:solidFill>
                <a:latin typeface="ＭＳ Ｐゴシック" pitchFamily="50" charset="-128"/>
                <a:ea typeface="ＭＳ Ｐゴシック" pitchFamily="50" charset="-128"/>
              </a:rPr>
              <a:t>エージェントは人を</a:t>
            </a:r>
            <a:r>
              <a:rPr lang="ja-JP" altLang="en-US" sz="2400" b="1" dirty="0" smtClean="0">
                <a:solidFill>
                  <a:prstClr val="black"/>
                </a:solidFill>
                <a:latin typeface="ＭＳ Ｐゴシック" pitchFamily="50" charset="-128"/>
                <a:ea typeface="ＭＳ Ｐゴシック" pitchFamily="50" charset="-128"/>
              </a:rPr>
              <a:t>表し、集まることで群れを形成する。</a:t>
            </a:r>
            <a:endParaRPr lang="en-US" altLang="ja-JP" sz="2400" b="1" dirty="0">
              <a:solidFill>
                <a:prstClr val="black"/>
              </a:solidFill>
              <a:latin typeface="ＭＳ Ｐゴシック" pitchFamily="50" charset="-128"/>
              <a:ea typeface="ＭＳ Ｐゴシック" pitchFamily="50" charset="-128"/>
            </a:endParaRPr>
          </a:p>
          <a:p>
            <a:pPr marL="857250" lvl="1" indent="-457200">
              <a:spcBef>
                <a:spcPts val="550"/>
              </a:spcBef>
              <a:buClr>
                <a:srgbClr val="7FD13B"/>
              </a:buClr>
              <a:buSzPct val="70000"/>
              <a:buFont typeface="Wingdings" pitchFamily="2" charset="2"/>
              <a:buChar char="l"/>
              <a:defRPr/>
            </a:pPr>
            <a:r>
              <a:rPr lang="ja-JP" altLang="en-US" sz="2400" b="1" dirty="0" smtClean="0">
                <a:solidFill>
                  <a:prstClr val="black"/>
                </a:solidFill>
                <a:latin typeface="ＭＳ Ｐゴシック" pitchFamily="50" charset="-128"/>
                <a:ea typeface="ＭＳ Ｐゴシック" pitchFamily="50" charset="-128"/>
                <a:cs typeface="Tahoma" pitchFamily="34" charset="0"/>
              </a:rPr>
              <a:t>同じ色相は</a:t>
            </a:r>
            <a:r>
              <a:rPr lang="ja-JP" altLang="en-US" sz="2400" b="1" dirty="0">
                <a:solidFill>
                  <a:prstClr val="black"/>
                </a:solidFill>
                <a:latin typeface="ＭＳ Ｐゴシック" pitchFamily="50" charset="-128"/>
                <a:ea typeface="ＭＳ Ｐゴシック" pitchFamily="50" charset="-128"/>
                <a:cs typeface="Tahoma" pitchFamily="34" charset="0"/>
              </a:rPr>
              <a:t>、</a:t>
            </a:r>
            <a:r>
              <a:rPr lang="ja-JP" altLang="en-US" sz="2400" b="1" dirty="0" smtClean="0">
                <a:solidFill>
                  <a:srgbClr val="FF0000"/>
                </a:solidFill>
                <a:latin typeface="ＭＳ Ｐゴシック" pitchFamily="50" charset="-128"/>
                <a:ea typeface="ＭＳ Ｐゴシック" pitchFamily="50" charset="-128"/>
                <a:cs typeface="Tahoma" pitchFamily="34" charset="0"/>
              </a:rPr>
              <a:t>考え</a:t>
            </a:r>
            <a:r>
              <a:rPr lang="ja-JP" altLang="en-US" sz="2400" b="1" dirty="0">
                <a:solidFill>
                  <a:srgbClr val="FF0000"/>
                </a:solidFill>
                <a:latin typeface="ＭＳ Ｐゴシック" pitchFamily="50" charset="-128"/>
                <a:ea typeface="ＭＳ Ｐゴシック" pitchFamily="50" charset="-128"/>
                <a:cs typeface="Tahoma" pitchFamily="34" charset="0"/>
              </a:rPr>
              <a:t>・利害の一致（連携</a:t>
            </a:r>
            <a:r>
              <a:rPr lang="ja-JP" altLang="en-US" sz="2400" b="1" dirty="0" smtClean="0">
                <a:solidFill>
                  <a:srgbClr val="FF0000"/>
                </a:solidFill>
                <a:latin typeface="ＭＳ Ｐゴシック" pitchFamily="50" charset="-128"/>
                <a:ea typeface="ＭＳ Ｐゴシック" pitchFamily="50" charset="-128"/>
                <a:cs typeface="Tahoma" pitchFamily="34" charset="0"/>
              </a:rPr>
              <a:t>）</a:t>
            </a:r>
            <a:r>
              <a:rPr lang="ja-JP" altLang="en-US" sz="2400" b="1" dirty="0">
                <a:solidFill>
                  <a:prstClr val="black"/>
                </a:solidFill>
                <a:latin typeface="ＭＳ Ｐゴシック" pitchFamily="50" charset="-128"/>
                <a:ea typeface="ＭＳ Ｐゴシック" pitchFamily="50" charset="-128"/>
                <a:cs typeface="Tahoma" pitchFamily="34" charset="0"/>
              </a:rPr>
              <a:t>、</a:t>
            </a:r>
            <a:r>
              <a:rPr lang="ja-JP" altLang="en-US" sz="2400" b="1" dirty="0" smtClean="0">
                <a:solidFill>
                  <a:prstClr val="black"/>
                </a:solidFill>
                <a:latin typeface="ＭＳ Ｐゴシック" pitchFamily="50" charset="-128"/>
                <a:ea typeface="ＭＳ Ｐゴシック" pitchFamily="50" charset="-128"/>
                <a:cs typeface="Tahoma" pitchFamily="34" charset="0"/>
              </a:rPr>
              <a:t>違う</a:t>
            </a:r>
            <a:r>
              <a:rPr lang="ja-JP" altLang="en-US" sz="2400" b="1" dirty="0">
                <a:solidFill>
                  <a:prstClr val="black"/>
                </a:solidFill>
                <a:latin typeface="ＭＳ Ｐゴシック" pitchFamily="50" charset="-128"/>
                <a:ea typeface="ＭＳ Ｐゴシック" pitchFamily="50" charset="-128"/>
                <a:cs typeface="Tahoma" pitchFamily="34" charset="0"/>
              </a:rPr>
              <a:t>色相</a:t>
            </a:r>
            <a:r>
              <a:rPr lang="ja-JP" altLang="en-US" sz="2400" b="1" dirty="0" smtClean="0">
                <a:solidFill>
                  <a:prstClr val="black"/>
                </a:solidFill>
                <a:latin typeface="ＭＳ Ｐゴシック" pitchFamily="50" charset="-128"/>
                <a:ea typeface="ＭＳ Ｐゴシック" pitchFamily="50" charset="-128"/>
                <a:cs typeface="Tahoma" pitchFamily="34" charset="0"/>
              </a:rPr>
              <a:t>は</a:t>
            </a:r>
            <a:r>
              <a:rPr lang="ja-JP" altLang="en-US" sz="2400" b="1" dirty="0">
                <a:solidFill>
                  <a:prstClr val="black"/>
                </a:solidFill>
                <a:latin typeface="ＭＳ Ｐゴシック" pitchFamily="50" charset="-128"/>
                <a:ea typeface="ＭＳ Ｐゴシック" pitchFamily="50" charset="-128"/>
                <a:cs typeface="Tahoma" pitchFamily="34" charset="0"/>
              </a:rPr>
              <a:t>、</a:t>
            </a:r>
            <a:r>
              <a:rPr lang="ja-JP" altLang="en-US" sz="2400" b="1" dirty="0" smtClean="0">
                <a:solidFill>
                  <a:srgbClr val="FF0000"/>
                </a:solidFill>
                <a:latin typeface="ＭＳ Ｐゴシック" pitchFamily="50" charset="-128"/>
                <a:ea typeface="ＭＳ Ｐゴシック" pitchFamily="50" charset="-128"/>
                <a:cs typeface="Tahoma" pitchFamily="34" charset="0"/>
              </a:rPr>
              <a:t>考え</a:t>
            </a:r>
            <a:r>
              <a:rPr lang="ja-JP" altLang="en-US" sz="2400" b="1" dirty="0">
                <a:solidFill>
                  <a:srgbClr val="FF0000"/>
                </a:solidFill>
                <a:latin typeface="ＭＳ Ｐゴシック" pitchFamily="50" charset="-128"/>
                <a:ea typeface="ＭＳ Ｐゴシック" pitchFamily="50" charset="-128"/>
                <a:cs typeface="Tahoma" pitchFamily="34" charset="0"/>
              </a:rPr>
              <a:t>・利害の</a:t>
            </a:r>
            <a:r>
              <a:rPr lang="ja-JP" altLang="en-US" sz="2400" b="1" dirty="0" smtClean="0">
                <a:solidFill>
                  <a:srgbClr val="FF0000"/>
                </a:solidFill>
                <a:latin typeface="ＭＳ Ｐゴシック" pitchFamily="50" charset="-128"/>
                <a:ea typeface="ＭＳ Ｐゴシック" pitchFamily="50" charset="-128"/>
                <a:cs typeface="Tahoma" pitchFamily="34" charset="0"/>
              </a:rPr>
              <a:t>不一致</a:t>
            </a:r>
            <a:r>
              <a:rPr lang="ja-JP" altLang="en-US" sz="2400" b="1" dirty="0" smtClean="0">
                <a:latin typeface="ＭＳ Ｐゴシック" pitchFamily="50" charset="-128"/>
                <a:ea typeface="ＭＳ Ｐゴシック" pitchFamily="50" charset="-128"/>
                <a:cs typeface="Tahoma" pitchFamily="34" charset="0"/>
              </a:rPr>
              <a:t>を表す。</a:t>
            </a:r>
            <a:endParaRPr lang="en-US" altLang="ja-JP" sz="2400" b="1" u="sng" dirty="0" smtClean="0">
              <a:latin typeface="ＭＳ Ｐゴシック" pitchFamily="50" charset="-128"/>
              <a:ea typeface="ＭＳ Ｐゴシック" pitchFamily="50" charset="-128"/>
              <a:cs typeface="Tahoma" pitchFamily="34" charset="0"/>
            </a:endParaRPr>
          </a:p>
          <a:p>
            <a:pPr marL="857250" lvl="1" indent="-457200">
              <a:spcBef>
                <a:spcPts val="550"/>
              </a:spcBef>
              <a:buClr>
                <a:srgbClr val="7FD13B"/>
              </a:buClr>
              <a:buSzPct val="70000"/>
              <a:buFont typeface="Wingdings" pitchFamily="2" charset="2"/>
              <a:buChar char="l"/>
              <a:defRPr/>
            </a:pPr>
            <a:r>
              <a:rPr lang="ja-JP" altLang="en-US" sz="2400" b="1" dirty="0" smtClean="0">
                <a:solidFill>
                  <a:prstClr val="black"/>
                </a:solidFill>
                <a:latin typeface="ＭＳ Ｐゴシック" pitchFamily="50" charset="-128"/>
                <a:ea typeface="ＭＳ Ｐゴシック" pitchFamily="50" charset="-128"/>
                <a:cs typeface="Tahoma" pitchFamily="34" charset="0"/>
              </a:rPr>
              <a:t>色の濃さの違いは情報の</a:t>
            </a:r>
            <a:r>
              <a:rPr lang="ja-JP" altLang="en-US" sz="2400" b="1" dirty="0" smtClean="0">
                <a:solidFill>
                  <a:srgbClr val="FF0000"/>
                </a:solidFill>
                <a:latin typeface="ＭＳ Ｐゴシック" pitchFamily="50" charset="-128"/>
                <a:ea typeface="ＭＳ Ｐゴシック" pitchFamily="50" charset="-128"/>
                <a:cs typeface="Tahoma" pitchFamily="34" charset="0"/>
              </a:rPr>
              <a:t>重要度の違い</a:t>
            </a:r>
            <a:r>
              <a:rPr lang="ja-JP" altLang="en-US" sz="2400" b="1" dirty="0" smtClean="0">
                <a:solidFill>
                  <a:prstClr val="black"/>
                </a:solidFill>
                <a:latin typeface="ＭＳ Ｐゴシック" pitchFamily="50" charset="-128"/>
                <a:ea typeface="ＭＳ Ｐゴシック" pitchFamily="50" charset="-128"/>
                <a:cs typeface="Tahoma" pitchFamily="34" charset="0"/>
              </a:rPr>
              <a:t>を表し、より色の濃いエージェントの元に同じようなエージェントが集まる。</a:t>
            </a:r>
            <a:endParaRPr lang="en-US" altLang="ja-JP" sz="2400" b="1" dirty="0" smtClean="0">
              <a:solidFill>
                <a:prstClr val="black"/>
              </a:solidFill>
              <a:latin typeface="ＭＳ Ｐゴシック" pitchFamily="50" charset="-128"/>
              <a:ea typeface="ＭＳ Ｐゴシック" pitchFamily="50" charset="-128"/>
              <a:cs typeface="Tahoma" pitchFamily="34" charset="0"/>
            </a:endParaRPr>
          </a:p>
          <a:p>
            <a:pPr marL="857250" lvl="1" indent="-457200">
              <a:spcBef>
                <a:spcPts val="550"/>
              </a:spcBef>
              <a:buClr>
                <a:srgbClr val="7FD13B"/>
              </a:buClr>
              <a:buSzPct val="70000"/>
              <a:buFont typeface="Wingdings" pitchFamily="2" charset="2"/>
              <a:buChar char="l"/>
              <a:defRPr/>
            </a:pPr>
            <a:endParaRPr lang="en-US" altLang="ja-JP" dirty="0" smtClean="0">
              <a:solidFill>
                <a:prstClr val="black"/>
              </a:solidFill>
              <a:latin typeface="ＭＳ Ｐゴシック" pitchFamily="50" charset="-128"/>
              <a:ea typeface="ＭＳ Ｐゴシック" pitchFamily="50" charset="-128"/>
            </a:endParaRPr>
          </a:p>
          <a:p>
            <a:pPr marL="857250" lvl="1" indent="-457200">
              <a:spcBef>
                <a:spcPts val="550"/>
              </a:spcBef>
              <a:buClr>
                <a:srgbClr val="7FD13B"/>
              </a:buClr>
              <a:buSzPct val="70000"/>
              <a:buFont typeface="Wingdings" pitchFamily="2" charset="2"/>
              <a:buChar char="l"/>
              <a:defRPr/>
            </a:pPr>
            <a:endParaRPr lang="en-US" altLang="ja-JP" dirty="0">
              <a:solidFill>
                <a:prstClr val="black"/>
              </a:solidFill>
              <a:latin typeface="ＭＳ Ｐゴシック" pitchFamily="50" charset="-128"/>
              <a:ea typeface="ＭＳ Ｐゴシック" pitchFamily="50" charset="-128"/>
            </a:endParaRPr>
          </a:p>
          <a:p>
            <a:endParaRPr kumimoji="1" lang="ja-JP" altLang="en-US" sz="2800" dirty="0"/>
          </a:p>
        </p:txBody>
      </p:sp>
      <p:grpSp>
        <p:nvGrpSpPr>
          <p:cNvPr id="4" name="グループ化 3"/>
          <p:cNvGrpSpPr/>
          <p:nvPr/>
        </p:nvGrpSpPr>
        <p:grpSpPr>
          <a:xfrm>
            <a:off x="1187624" y="2852936"/>
            <a:ext cx="6840760" cy="3501008"/>
            <a:chOff x="1214438" y="3284538"/>
            <a:chExt cx="5691187" cy="3359150"/>
          </a:xfrm>
        </p:grpSpPr>
        <p:sp>
          <p:nvSpPr>
            <p:cNvPr id="940" name="円/楕円 939"/>
            <p:cNvSpPr/>
            <p:nvPr/>
          </p:nvSpPr>
          <p:spPr bwMode="auto">
            <a:xfrm>
              <a:off x="2286000" y="5453063"/>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1" name="円/楕円 940"/>
            <p:cNvSpPr/>
            <p:nvPr/>
          </p:nvSpPr>
          <p:spPr bwMode="auto">
            <a:xfrm>
              <a:off x="5143500" y="5953125"/>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2" name="円/楕円 941"/>
            <p:cNvSpPr/>
            <p:nvPr/>
          </p:nvSpPr>
          <p:spPr bwMode="auto">
            <a:xfrm>
              <a:off x="6072188" y="5167313"/>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3" name="円/楕円 942"/>
            <p:cNvSpPr/>
            <p:nvPr/>
          </p:nvSpPr>
          <p:spPr bwMode="auto">
            <a:xfrm>
              <a:off x="4214813" y="4238625"/>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4" name="円/楕円 943"/>
            <p:cNvSpPr/>
            <p:nvPr/>
          </p:nvSpPr>
          <p:spPr bwMode="auto">
            <a:xfrm>
              <a:off x="2730475" y="4318819"/>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5" name="円/楕円 944"/>
            <p:cNvSpPr/>
            <p:nvPr/>
          </p:nvSpPr>
          <p:spPr bwMode="auto">
            <a:xfrm>
              <a:off x="4429125" y="52101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6" name="円/楕円 945"/>
            <p:cNvSpPr/>
            <p:nvPr/>
          </p:nvSpPr>
          <p:spPr bwMode="auto">
            <a:xfrm>
              <a:off x="2286000" y="5605463"/>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7" name="円/楕円 946"/>
            <p:cNvSpPr/>
            <p:nvPr/>
          </p:nvSpPr>
          <p:spPr bwMode="auto">
            <a:xfrm>
              <a:off x="2214563" y="5738813"/>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8" name="円/楕円 947"/>
            <p:cNvSpPr/>
            <p:nvPr/>
          </p:nvSpPr>
          <p:spPr bwMode="auto">
            <a:xfrm>
              <a:off x="2000250" y="5738813"/>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9" name="円/楕円 948"/>
            <p:cNvSpPr/>
            <p:nvPr/>
          </p:nvSpPr>
          <p:spPr bwMode="auto">
            <a:xfrm>
              <a:off x="1857375" y="5595938"/>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0" name="円/楕円 949"/>
            <p:cNvSpPr/>
            <p:nvPr/>
          </p:nvSpPr>
          <p:spPr bwMode="auto">
            <a:xfrm>
              <a:off x="1857375" y="5453063"/>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1" name="円/楕円 950"/>
            <p:cNvSpPr/>
            <p:nvPr/>
          </p:nvSpPr>
          <p:spPr bwMode="auto">
            <a:xfrm>
              <a:off x="2009775" y="5605463"/>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2" name="円/楕円 951"/>
            <p:cNvSpPr/>
            <p:nvPr/>
          </p:nvSpPr>
          <p:spPr bwMode="auto">
            <a:xfrm>
              <a:off x="2162175" y="5757863"/>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3" name="円/楕円 952"/>
            <p:cNvSpPr/>
            <p:nvPr/>
          </p:nvSpPr>
          <p:spPr bwMode="auto">
            <a:xfrm>
              <a:off x="2000250" y="5810250"/>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4" name="円/楕円 953"/>
            <p:cNvSpPr/>
            <p:nvPr/>
          </p:nvSpPr>
          <p:spPr bwMode="auto">
            <a:xfrm>
              <a:off x="2214563" y="5595938"/>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5" name="円/楕円 954"/>
            <p:cNvSpPr/>
            <p:nvPr/>
          </p:nvSpPr>
          <p:spPr bwMode="auto">
            <a:xfrm>
              <a:off x="2286000" y="5738813"/>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6" name="円/楕円 955"/>
            <p:cNvSpPr/>
            <p:nvPr/>
          </p:nvSpPr>
          <p:spPr bwMode="auto">
            <a:xfrm>
              <a:off x="2086000" y="5417219"/>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7" name="円/楕円 956"/>
            <p:cNvSpPr/>
            <p:nvPr/>
          </p:nvSpPr>
          <p:spPr bwMode="auto">
            <a:xfrm>
              <a:off x="2214563" y="5381625"/>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8" name="円/楕円 957"/>
            <p:cNvSpPr/>
            <p:nvPr/>
          </p:nvSpPr>
          <p:spPr bwMode="auto">
            <a:xfrm>
              <a:off x="2143125" y="5667375"/>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9" name="円/楕円 958"/>
            <p:cNvSpPr/>
            <p:nvPr/>
          </p:nvSpPr>
          <p:spPr bwMode="auto">
            <a:xfrm>
              <a:off x="1928813" y="5667375"/>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0" name="円/楕円 959"/>
            <p:cNvSpPr/>
            <p:nvPr/>
          </p:nvSpPr>
          <p:spPr bwMode="auto">
            <a:xfrm>
              <a:off x="1928813" y="5524500"/>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1" name="円/楕円 960"/>
            <p:cNvSpPr/>
            <p:nvPr/>
          </p:nvSpPr>
          <p:spPr bwMode="auto">
            <a:xfrm>
              <a:off x="1785938" y="5453063"/>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2" name="円/楕円 961"/>
            <p:cNvSpPr/>
            <p:nvPr/>
          </p:nvSpPr>
          <p:spPr bwMode="auto">
            <a:xfrm>
              <a:off x="2057425" y="5405312"/>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3" name="円/楕円 962"/>
            <p:cNvSpPr/>
            <p:nvPr/>
          </p:nvSpPr>
          <p:spPr bwMode="auto">
            <a:xfrm>
              <a:off x="2357438" y="5667375"/>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4" name="円/楕円 963"/>
            <p:cNvSpPr/>
            <p:nvPr/>
          </p:nvSpPr>
          <p:spPr bwMode="auto">
            <a:xfrm>
              <a:off x="2214563" y="5881688"/>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5" name="円/楕円 964"/>
            <p:cNvSpPr/>
            <p:nvPr/>
          </p:nvSpPr>
          <p:spPr bwMode="auto">
            <a:xfrm>
              <a:off x="2143125" y="5810250"/>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6" name="円/楕円 965"/>
            <p:cNvSpPr/>
            <p:nvPr/>
          </p:nvSpPr>
          <p:spPr bwMode="auto">
            <a:xfrm>
              <a:off x="2071688" y="5667375"/>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7" name="円/楕円 966"/>
            <p:cNvSpPr/>
            <p:nvPr/>
          </p:nvSpPr>
          <p:spPr bwMode="auto">
            <a:xfrm>
              <a:off x="2357438" y="5810250"/>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8" name="円/楕円 967"/>
            <p:cNvSpPr/>
            <p:nvPr/>
          </p:nvSpPr>
          <p:spPr bwMode="auto">
            <a:xfrm>
              <a:off x="1785938" y="5524500"/>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9" name="円/楕円 968"/>
            <p:cNvSpPr/>
            <p:nvPr/>
          </p:nvSpPr>
          <p:spPr bwMode="auto">
            <a:xfrm>
              <a:off x="1785938" y="5667375"/>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0" name="円/楕円 969"/>
            <p:cNvSpPr/>
            <p:nvPr/>
          </p:nvSpPr>
          <p:spPr bwMode="auto">
            <a:xfrm>
              <a:off x="1714500" y="5595938"/>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1" name="円/楕円 970"/>
            <p:cNvSpPr/>
            <p:nvPr/>
          </p:nvSpPr>
          <p:spPr bwMode="auto">
            <a:xfrm>
              <a:off x="2157437" y="5417219"/>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2" name="円/楕円 971"/>
            <p:cNvSpPr/>
            <p:nvPr/>
          </p:nvSpPr>
          <p:spPr bwMode="auto">
            <a:xfrm>
              <a:off x="1937519" y="5422672"/>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73" name="円/楕円 972"/>
            <p:cNvSpPr/>
            <p:nvPr/>
          </p:nvSpPr>
          <p:spPr bwMode="auto">
            <a:xfrm>
              <a:off x="2871763" y="4318819"/>
              <a:ext cx="100012"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4" name="円/楕円 973"/>
            <p:cNvSpPr/>
            <p:nvPr/>
          </p:nvSpPr>
          <p:spPr bwMode="auto">
            <a:xfrm>
              <a:off x="2916213" y="4247381"/>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5" name="円/楕円 974"/>
            <p:cNvSpPr/>
            <p:nvPr/>
          </p:nvSpPr>
          <p:spPr bwMode="auto">
            <a:xfrm>
              <a:off x="2916213" y="4175944"/>
              <a:ext cx="100012"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6" name="円/楕円 975"/>
            <p:cNvSpPr/>
            <p:nvPr/>
          </p:nvSpPr>
          <p:spPr bwMode="auto">
            <a:xfrm>
              <a:off x="2987650" y="4390256"/>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7" name="円/楕円 976"/>
            <p:cNvSpPr/>
            <p:nvPr/>
          </p:nvSpPr>
          <p:spPr bwMode="auto">
            <a:xfrm>
              <a:off x="2987650" y="4318819"/>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8" name="円/楕円 977"/>
            <p:cNvSpPr/>
            <p:nvPr/>
          </p:nvSpPr>
          <p:spPr bwMode="auto">
            <a:xfrm>
              <a:off x="3059088" y="4247381"/>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9" name="円/楕円 978"/>
            <p:cNvSpPr/>
            <p:nvPr/>
          </p:nvSpPr>
          <p:spPr bwMode="auto">
            <a:xfrm>
              <a:off x="2659038" y="4390256"/>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0" name="円/楕円 979"/>
            <p:cNvSpPr/>
            <p:nvPr/>
          </p:nvSpPr>
          <p:spPr bwMode="auto">
            <a:xfrm>
              <a:off x="2801913" y="4390256"/>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81" name="円/楕円 980"/>
            <p:cNvSpPr/>
            <p:nvPr/>
          </p:nvSpPr>
          <p:spPr bwMode="auto">
            <a:xfrm>
              <a:off x="2882875" y="4471219"/>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2" name="円/楕円 981"/>
            <p:cNvSpPr/>
            <p:nvPr/>
          </p:nvSpPr>
          <p:spPr bwMode="auto">
            <a:xfrm>
              <a:off x="2773338" y="4533131"/>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3" name="円/楕円 982"/>
            <p:cNvSpPr/>
            <p:nvPr/>
          </p:nvSpPr>
          <p:spPr bwMode="auto">
            <a:xfrm>
              <a:off x="2659038" y="4461694"/>
              <a:ext cx="100012"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4" name="円/楕円 983"/>
            <p:cNvSpPr/>
            <p:nvPr/>
          </p:nvSpPr>
          <p:spPr bwMode="auto">
            <a:xfrm>
              <a:off x="2587600" y="4318819"/>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5" name="円/楕円 984"/>
            <p:cNvSpPr/>
            <p:nvPr/>
          </p:nvSpPr>
          <p:spPr bwMode="auto">
            <a:xfrm>
              <a:off x="2516163" y="4247381"/>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6" name="円/楕円 985"/>
            <p:cNvSpPr/>
            <p:nvPr/>
          </p:nvSpPr>
          <p:spPr bwMode="auto">
            <a:xfrm>
              <a:off x="2516163" y="4460106"/>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87" name="円/楕円 986"/>
            <p:cNvSpPr/>
            <p:nvPr/>
          </p:nvSpPr>
          <p:spPr bwMode="auto">
            <a:xfrm>
              <a:off x="2516163" y="4318819"/>
              <a:ext cx="100012"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8" name="円/楕円 987"/>
            <p:cNvSpPr/>
            <p:nvPr/>
          </p:nvSpPr>
          <p:spPr bwMode="auto">
            <a:xfrm>
              <a:off x="2657450" y="4318819"/>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9" name="円/楕円 988"/>
            <p:cNvSpPr/>
            <p:nvPr/>
          </p:nvSpPr>
          <p:spPr bwMode="auto">
            <a:xfrm>
              <a:off x="2444725" y="4390256"/>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0" name="円/楕円 989"/>
            <p:cNvSpPr/>
            <p:nvPr/>
          </p:nvSpPr>
          <p:spPr bwMode="auto">
            <a:xfrm>
              <a:off x="2587600" y="4390256"/>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91" name="円/楕円 990"/>
            <p:cNvSpPr/>
            <p:nvPr/>
          </p:nvSpPr>
          <p:spPr bwMode="auto">
            <a:xfrm>
              <a:off x="2559025" y="4533131"/>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2" name="円/楕円 991"/>
            <p:cNvSpPr/>
            <p:nvPr/>
          </p:nvSpPr>
          <p:spPr bwMode="auto">
            <a:xfrm>
              <a:off x="2444725" y="4461694"/>
              <a:ext cx="100013" cy="100012"/>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3" name="円/楕円 992"/>
            <p:cNvSpPr/>
            <p:nvPr/>
          </p:nvSpPr>
          <p:spPr bwMode="auto">
            <a:xfrm>
              <a:off x="2373288" y="4247381"/>
              <a:ext cx="100012"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4" name="円/楕円 993"/>
            <p:cNvSpPr/>
            <p:nvPr/>
          </p:nvSpPr>
          <p:spPr bwMode="auto">
            <a:xfrm>
              <a:off x="2301850" y="4247381"/>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5" name="円/楕円 994"/>
            <p:cNvSpPr/>
            <p:nvPr/>
          </p:nvSpPr>
          <p:spPr bwMode="auto">
            <a:xfrm>
              <a:off x="2301850" y="4460106"/>
              <a:ext cx="100013" cy="100013"/>
            </a:xfrm>
            <a:prstGeom prst="ellipse">
              <a:avLst/>
            </a:prstGeom>
            <a:solidFill>
              <a:srgbClr val="FF33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96" name="円/楕円 995"/>
            <p:cNvSpPr/>
            <p:nvPr/>
          </p:nvSpPr>
          <p:spPr bwMode="auto">
            <a:xfrm>
              <a:off x="1714500" y="5810250"/>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7" name="円/楕円 996"/>
            <p:cNvSpPr/>
            <p:nvPr/>
          </p:nvSpPr>
          <p:spPr bwMode="auto">
            <a:xfrm>
              <a:off x="1571625" y="5667375"/>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8" name="円/楕円 997"/>
            <p:cNvSpPr/>
            <p:nvPr/>
          </p:nvSpPr>
          <p:spPr bwMode="auto">
            <a:xfrm>
              <a:off x="1571625" y="5524500"/>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9" name="円/楕円 998"/>
            <p:cNvSpPr/>
            <p:nvPr/>
          </p:nvSpPr>
          <p:spPr bwMode="auto">
            <a:xfrm>
              <a:off x="1724025" y="5676900"/>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0" name="円/楕円 999"/>
            <p:cNvSpPr/>
            <p:nvPr/>
          </p:nvSpPr>
          <p:spPr bwMode="auto">
            <a:xfrm>
              <a:off x="1714500" y="5881688"/>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1" name="円/楕円 1000"/>
            <p:cNvSpPr/>
            <p:nvPr/>
          </p:nvSpPr>
          <p:spPr bwMode="auto">
            <a:xfrm>
              <a:off x="1643063" y="5738813"/>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2" name="円/楕円 1001"/>
            <p:cNvSpPr/>
            <p:nvPr/>
          </p:nvSpPr>
          <p:spPr bwMode="auto">
            <a:xfrm>
              <a:off x="1643063" y="5595938"/>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3" name="円/楕円 1002"/>
            <p:cNvSpPr/>
            <p:nvPr/>
          </p:nvSpPr>
          <p:spPr bwMode="auto">
            <a:xfrm>
              <a:off x="1500188" y="5524500"/>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4" name="円/楕円 1003"/>
            <p:cNvSpPr/>
            <p:nvPr/>
          </p:nvSpPr>
          <p:spPr bwMode="auto">
            <a:xfrm>
              <a:off x="1500188" y="5595938"/>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5" name="円/楕円 1004"/>
            <p:cNvSpPr/>
            <p:nvPr/>
          </p:nvSpPr>
          <p:spPr bwMode="auto">
            <a:xfrm>
              <a:off x="1500188" y="5738813"/>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6" name="円/楕円 1005"/>
            <p:cNvSpPr/>
            <p:nvPr/>
          </p:nvSpPr>
          <p:spPr bwMode="auto">
            <a:xfrm>
              <a:off x="1428750" y="5667375"/>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7" name="円/楕円 1006"/>
            <p:cNvSpPr/>
            <p:nvPr/>
          </p:nvSpPr>
          <p:spPr bwMode="auto">
            <a:xfrm>
              <a:off x="2393072" y="5627826"/>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8" name="円/楕円 1007"/>
            <p:cNvSpPr/>
            <p:nvPr/>
          </p:nvSpPr>
          <p:spPr bwMode="auto">
            <a:xfrm>
              <a:off x="2190775" y="5417219"/>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9" name="円/楕円 1008"/>
            <p:cNvSpPr/>
            <p:nvPr/>
          </p:nvSpPr>
          <p:spPr bwMode="auto">
            <a:xfrm>
              <a:off x="2149076" y="5405831"/>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0" name="円/楕円 1009"/>
            <p:cNvSpPr/>
            <p:nvPr/>
          </p:nvSpPr>
          <p:spPr bwMode="auto">
            <a:xfrm>
              <a:off x="2509019" y="5534025"/>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1" name="円/楕円 1010"/>
            <p:cNvSpPr/>
            <p:nvPr/>
          </p:nvSpPr>
          <p:spPr bwMode="auto">
            <a:xfrm>
              <a:off x="2472185" y="5617369"/>
              <a:ext cx="100012"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2" name="円/楕円 1011"/>
            <p:cNvSpPr/>
            <p:nvPr/>
          </p:nvSpPr>
          <p:spPr bwMode="auto">
            <a:xfrm>
              <a:off x="2401863" y="5503069"/>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3" name="円/楕円 1012"/>
            <p:cNvSpPr/>
            <p:nvPr/>
          </p:nvSpPr>
          <p:spPr bwMode="auto">
            <a:xfrm>
              <a:off x="2235993" y="5517357"/>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4" name="円/楕円 1013"/>
            <p:cNvSpPr/>
            <p:nvPr/>
          </p:nvSpPr>
          <p:spPr bwMode="auto">
            <a:xfrm>
              <a:off x="2079264" y="5484019"/>
              <a:ext cx="100013"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5" name="円/楕円 1014"/>
            <p:cNvSpPr/>
            <p:nvPr/>
          </p:nvSpPr>
          <p:spPr bwMode="auto">
            <a:xfrm>
              <a:off x="2186012" y="5519261"/>
              <a:ext cx="48039" cy="45719"/>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6" name="円/楕円 1015"/>
            <p:cNvSpPr/>
            <p:nvPr/>
          </p:nvSpPr>
          <p:spPr bwMode="auto">
            <a:xfrm>
              <a:off x="2390775" y="5595938"/>
              <a:ext cx="100013" cy="100012"/>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7" name="円/楕円 1016"/>
            <p:cNvSpPr/>
            <p:nvPr/>
          </p:nvSpPr>
          <p:spPr bwMode="auto">
            <a:xfrm>
              <a:off x="2047900" y="5575853"/>
              <a:ext cx="100012" cy="100013"/>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8" name="円/楕円 1017"/>
            <p:cNvSpPr/>
            <p:nvPr/>
          </p:nvSpPr>
          <p:spPr bwMode="auto">
            <a:xfrm>
              <a:off x="4329113" y="4238625"/>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9" name="円/楕円 1018"/>
            <p:cNvSpPr/>
            <p:nvPr/>
          </p:nvSpPr>
          <p:spPr bwMode="auto">
            <a:xfrm>
              <a:off x="4400550" y="4238625"/>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0" name="円/楕円 1019"/>
            <p:cNvSpPr/>
            <p:nvPr/>
          </p:nvSpPr>
          <p:spPr bwMode="auto">
            <a:xfrm>
              <a:off x="4367213" y="4310063"/>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1" name="円/楕円 1020"/>
            <p:cNvSpPr/>
            <p:nvPr/>
          </p:nvSpPr>
          <p:spPr bwMode="auto">
            <a:xfrm>
              <a:off x="4481513" y="4310063"/>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2" name="円/楕円 1021"/>
            <p:cNvSpPr/>
            <p:nvPr/>
          </p:nvSpPr>
          <p:spPr bwMode="auto">
            <a:xfrm>
              <a:off x="4552950" y="4310063"/>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3" name="円/楕円 1022"/>
            <p:cNvSpPr/>
            <p:nvPr/>
          </p:nvSpPr>
          <p:spPr bwMode="auto">
            <a:xfrm>
              <a:off x="4214813" y="4352925"/>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4" name="円/楕円 1023"/>
            <p:cNvSpPr/>
            <p:nvPr/>
          </p:nvSpPr>
          <p:spPr bwMode="auto">
            <a:xfrm>
              <a:off x="4329113" y="4352925"/>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5" name="円/楕円 1024"/>
            <p:cNvSpPr/>
            <p:nvPr/>
          </p:nvSpPr>
          <p:spPr bwMode="auto">
            <a:xfrm>
              <a:off x="4400550" y="4352925"/>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6" name="円/楕円 1025"/>
            <p:cNvSpPr/>
            <p:nvPr/>
          </p:nvSpPr>
          <p:spPr bwMode="auto">
            <a:xfrm>
              <a:off x="4572000" y="4167188"/>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7" name="円/楕円 1026"/>
            <p:cNvSpPr/>
            <p:nvPr/>
          </p:nvSpPr>
          <p:spPr bwMode="auto">
            <a:xfrm>
              <a:off x="4686300" y="4167188"/>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8" name="円/楕円 1027"/>
            <p:cNvSpPr/>
            <p:nvPr/>
          </p:nvSpPr>
          <p:spPr bwMode="auto">
            <a:xfrm>
              <a:off x="4757738" y="416718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9" name="円/楕円 1028"/>
            <p:cNvSpPr/>
            <p:nvPr/>
          </p:nvSpPr>
          <p:spPr bwMode="auto">
            <a:xfrm>
              <a:off x="4572000" y="4310063"/>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0" name="円/楕円 1029"/>
            <p:cNvSpPr/>
            <p:nvPr/>
          </p:nvSpPr>
          <p:spPr bwMode="auto">
            <a:xfrm>
              <a:off x="4686300" y="4310063"/>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1" name="円/楕円 1030"/>
            <p:cNvSpPr/>
            <p:nvPr/>
          </p:nvSpPr>
          <p:spPr bwMode="auto">
            <a:xfrm>
              <a:off x="4757738" y="4310063"/>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32" name="円/楕円 1031"/>
            <p:cNvSpPr/>
            <p:nvPr/>
          </p:nvSpPr>
          <p:spPr bwMode="auto">
            <a:xfrm>
              <a:off x="4000500" y="4310063"/>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3" name="円/楕円 1032"/>
            <p:cNvSpPr/>
            <p:nvPr/>
          </p:nvSpPr>
          <p:spPr bwMode="auto">
            <a:xfrm>
              <a:off x="4114800" y="4310063"/>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4" name="円/楕円 1033"/>
            <p:cNvSpPr/>
            <p:nvPr/>
          </p:nvSpPr>
          <p:spPr bwMode="auto">
            <a:xfrm>
              <a:off x="4186238" y="4310063"/>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35" name="円/楕円 1034"/>
            <p:cNvSpPr/>
            <p:nvPr/>
          </p:nvSpPr>
          <p:spPr bwMode="auto">
            <a:xfrm>
              <a:off x="4071938" y="445293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6" name="円/楕円 1035"/>
            <p:cNvSpPr/>
            <p:nvPr/>
          </p:nvSpPr>
          <p:spPr bwMode="auto">
            <a:xfrm>
              <a:off x="4186238" y="445293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7" name="円/楕円 1036"/>
            <p:cNvSpPr/>
            <p:nvPr/>
          </p:nvSpPr>
          <p:spPr bwMode="auto">
            <a:xfrm>
              <a:off x="4257675" y="4452938"/>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38" name="円/楕円 1037"/>
            <p:cNvSpPr/>
            <p:nvPr/>
          </p:nvSpPr>
          <p:spPr bwMode="auto">
            <a:xfrm>
              <a:off x="3929063" y="416718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9" name="円/楕円 1038"/>
            <p:cNvSpPr/>
            <p:nvPr/>
          </p:nvSpPr>
          <p:spPr bwMode="auto">
            <a:xfrm>
              <a:off x="4043363" y="416718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0" name="円/楕円 1039"/>
            <p:cNvSpPr/>
            <p:nvPr/>
          </p:nvSpPr>
          <p:spPr bwMode="auto">
            <a:xfrm>
              <a:off x="4114800" y="4167188"/>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41" name="円/楕円 1040"/>
            <p:cNvSpPr/>
            <p:nvPr/>
          </p:nvSpPr>
          <p:spPr bwMode="auto">
            <a:xfrm>
              <a:off x="3929063" y="428148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2" name="円/楕円 1041"/>
            <p:cNvSpPr/>
            <p:nvPr/>
          </p:nvSpPr>
          <p:spPr bwMode="auto">
            <a:xfrm>
              <a:off x="4043363" y="428148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3" name="円/楕円 1042"/>
            <p:cNvSpPr/>
            <p:nvPr/>
          </p:nvSpPr>
          <p:spPr bwMode="auto">
            <a:xfrm>
              <a:off x="4114800" y="4281488"/>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44" name="円/楕円 1043"/>
            <p:cNvSpPr/>
            <p:nvPr/>
          </p:nvSpPr>
          <p:spPr bwMode="auto">
            <a:xfrm>
              <a:off x="4500563" y="4495800"/>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5" name="円/楕円 1044"/>
            <p:cNvSpPr/>
            <p:nvPr/>
          </p:nvSpPr>
          <p:spPr bwMode="auto">
            <a:xfrm>
              <a:off x="4614863" y="4495800"/>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6" name="円/楕円 1045"/>
            <p:cNvSpPr/>
            <p:nvPr/>
          </p:nvSpPr>
          <p:spPr bwMode="auto">
            <a:xfrm>
              <a:off x="4686300" y="4495800"/>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47" name="円/楕円 1046"/>
            <p:cNvSpPr/>
            <p:nvPr/>
          </p:nvSpPr>
          <p:spPr bwMode="auto">
            <a:xfrm>
              <a:off x="4572000" y="4424363"/>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8" name="円/楕円 1047"/>
            <p:cNvSpPr/>
            <p:nvPr/>
          </p:nvSpPr>
          <p:spPr bwMode="auto">
            <a:xfrm>
              <a:off x="4686300" y="4424363"/>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9" name="円/楕円 1048"/>
            <p:cNvSpPr/>
            <p:nvPr/>
          </p:nvSpPr>
          <p:spPr bwMode="auto">
            <a:xfrm>
              <a:off x="4757738" y="4424363"/>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50" name="円/楕円 1049"/>
            <p:cNvSpPr/>
            <p:nvPr/>
          </p:nvSpPr>
          <p:spPr bwMode="auto">
            <a:xfrm>
              <a:off x="4572000" y="4238625"/>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1" name="円/楕円 1050"/>
            <p:cNvSpPr/>
            <p:nvPr/>
          </p:nvSpPr>
          <p:spPr bwMode="auto">
            <a:xfrm>
              <a:off x="4686300" y="4238625"/>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2" name="円/楕円 1051"/>
            <p:cNvSpPr/>
            <p:nvPr/>
          </p:nvSpPr>
          <p:spPr bwMode="auto">
            <a:xfrm>
              <a:off x="4757738" y="4238625"/>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53" name="円/楕円 1052"/>
            <p:cNvSpPr/>
            <p:nvPr/>
          </p:nvSpPr>
          <p:spPr bwMode="auto">
            <a:xfrm>
              <a:off x="4367213" y="445293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4" name="円/楕円 1053"/>
            <p:cNvSpPr/>
            <p:nvPr/>
          </p:nvSpPr>
          <p:spPr bwMode="auto">
            <a:xfrm>
              <a:off x="4481513" y="445293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5" name="円/楕円 1054"/>
            <p:cNvSpPr/>
            <p:nvPr/>
          </p:nvSpPr>
          <p:spPr bwMode="auto">
            <a:xfrm>
              <a:off x="4552950" y="4452938"/>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56" name="円/楕円 1055"/>
            <p:cNvSpPr/>
            <p:nvPr/>
          </p:nvSpPr>
          <p:spPr bwMode="auto">
            <a:xfrm>
              <a:off x="4000500" y="4381500"/>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7" name="円/楕円 1056"/>
            <p:cNvSpPr/>
            <p:nvPr/>
          </p:nvSpPr>
          <p:spPr bwMode="auto">
            <a:xfrm>
              <a:off x="4114800" y="4381500"/>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8" name="円/楕円 1057"/>
            <p:cNvSpPr/>
            <p:nvPr/>
          </p:nvSpPr>
          <p:spPr bwMode="auto">
            <a:xfrm>
              <a:off x="4186238" y="4381500"/>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59" name="円/楕円 1058"/>
            <p:cNvSpPr/>
            <p:nvPr/>
          </p:nvSpPr>
          <p:spPr bwMode="auto">
            <a:xfrm>
              <a:off x="4429125" y="53625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0" name="円/楕円 1059"/>
            <p:cNvSpPr/>
            <p:nvPr/>
          </p:nvSpPr>
          <p:spPr bwMode="auto">
            <a:xfrm>
              <a:off x="4543425" y="5310188"/>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1" name="円/楕円 1060"/>
            <p:cNvSpPr/>
            <p:nvPr/>
          </p:nvSpPr>
          <p:spPr bwMode="auto">
            <a:xfrm>
              <a:off x="4286250" y="54514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2" name="円/楕円 1061"/>
            <p:cNvSpPr/>
            <p:nvPr/>
          </p:nvSpPr>
          <p:spPr bwMode="auto">
            <a:xfrm>
              <a:off x="4438650" y="5453063"/>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3" name="円/楕円 1062"/>
            <p:cNvSpPr/>
            <p:nvPr/>
          </p:nvSpPr>
          <p:spPr bwMode="auto">
            <a:xfrm>
              <a:off x="4214813" y="5453063"/>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4" name="円/楕円 1063"/>
            <p:cNvSpPr/>
            <p:nvPr/>
          </p:nvSpPr>
          <p:spPr bwMode="auto">
            <a:xfrm>
              <a:off x="4143375" y="538162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5" name="円/楕円 1064"/>
            <p:cNvSpPr/>
            <p:nvPr/>
          </p:nvSpPr>
          <p:spPr bwMode="auto">
            <a:xfrm>
              <a:off x="4071938" y="5381625"/>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6" name="円/楕円 1065"/>
            <p:cNvSpPr/>
            <p:nvPr/>
          </p:nvSpPr>
          <p:spPr bwMode="auto">
            <a:xfrm>
              <a:off x="4000500" y="5310188"/>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7" name="円/楕円 1066"/>
            <p:cNvSpPr/>
            <p:nvPr/>
          </p:nvSpPr>
          <p:spPr bwMode="auto">
            <a:xfrm>
              <a:off x="4143375" y="552450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8" name="円/楕円 1067"/>
            <p:cNvSpPr/>
            <p:nvPr/>
          </p:nvSpPr>
          <p:spPr bwMode="auto">
            <a:xfrm>
              <a:off x="4438650" y="56038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9" name="円/楕円 1068"/>
            <p:cNvSpPr/>
            <p:nvPr/>
          </p:nvSpPr>
          <p:spPr bwMode="auto">
            <a:xfrm>
              <a:off x="4591050" y="5453063"/>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0" name="円/楕円 1069"/>
            <p:cNvSpPr/>
            <p:nvPr/>
          </p:nvSpPr>
          <p:spPr bwMode="auto">
            <a:xfrm>
              <a:off x="4429125" y="552450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1" name="円/楕円 1070"/>
            <p:cNvSpPr/>
            <p:nvPr/>
          </p:nvSpPr>
          <p:spPr bwMode="auto">
            <a:xfrm>
              <a:off x="4071938" y="5381625"/>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2" name="円/楕円 1071"/>
            <p:cNvSpPr/>
            <p:nvPr/>
          </p:nvSpPr>
          <p:spPr bwMode="auto">
            <a:xfrm>
              <a:off x="3929063" y="5470525"/>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3" name="円/楕円 1072"/>
            <p:cNvSpPr/>
            <p:nvPr/>
          </p:nvSpPr>
          <p:spPr bwMode="auto">
            <a:xfrm>
              <a:off x="4081463" y="5472113"/>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4" name="円/楕円 1073"/>
            <p:cNvSpPr/>
            <p:nvPr/>
          </p:nvSpPr>
          <p:spPr bwMode="auto">
            <a:xfrm>
              <a:off x="3781053" y="5249391"/>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5" name="円/楕円 1074"/>
            <p:cNvSpPr/>
            <p:nvPr/>
          </p:nvSpPr>
          <p:spPr bwMode="auto">
            <a:xfrm>
              <a:off x="3709616" y="5177953"/>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6" name="円/楕円 1075"/>
            <p:cNvSpPr/>
            <p:nvPr/>
          </p:nvSpPr>
          <p:spPr bwMode="auto">
            <a:xfrm>
              <a:off x="3638178" y="5177953"/>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7" name="円/楕円 1076"/>
            <p:cNvSpPr/>
            <p:nvPr/>
          </p:nvSpPr>
          <p:spPr bwMode="auto">
            <a:xfrm>
              <a:off x="3786188" y="5543550"/>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8" name="円/楕円 1077"/>
            <p:cNvSpPr/>
            <p:nvPr/>
          </p:nvSpPr>
          <p:spPr bwMode="auto">
            <a:xfrm>
              <a:off x="4071938" y="5543550"/>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9" name="円/楕円 1078"/>
            <p:cNvSpPr/>
            <p:nvPr/>
          </p:nvSpPr>
          <p:spPr bwMode="auto">
            <a:xfrm>
              <a:off x="4286250" y="55149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0" name="円/楕円 1079"/>
            <p:cNvSpPr/>
            <p:nvPr/>
          </p:nvSpPr>
          <p:spPr bwMode="auto">
            <a:xfrm>
              <a:off x="4143375" y="56038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1" name="円/楕円 1080"/>
            <p:cNvSpPr/>
            <p:nvPr/>
          </p:nvSpPr>
          <p:spPr bwMode="auto">
            <a:xfrm>
              <a:off x="4295775" y="5605463"/>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2" name="円/楕円 1081"/>
            <p:cNvSpPr/>
            <p:nvPr/>
          </p:nvSpPr>
          <p:spPr bwMode="auto">
            <a:xfrm>
              <a:off x="4071938" y="5605463"/>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3" name="円/楕円 1082"/>
            <p:cNvSpPr/>
            <p:nvPr/>
          </p:nvSpPr>
          <p:spPr bwMode="auto">
            <a:xfrm>
              <a:off x="4000500" y="553402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4" name="円/楕円 1083"/>
            <p:cNvSpPr/>
            <p:nvPr/>
          </p:nvSpPr>
          <p:spPr bwMode="auto">
            <a:xfrm>
              <a:off x="3929063" y="5534025"/>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5" name="円/楕円 1084"/>
            <p:cNvSpPr/>
            <p:nvPr/>
          </p:nvSpPr>
          <p:spPr bwMode="auto">
            <a:xfrm>
              <a:off x="4000500" y="567690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6" name="円/楕円 1085"/>
            <p:cNvSpPr/>
            <p:nvPr/>
          </p:nvSpPr>
          <p:spPr bwMode="auto">
            <a:xfrm>
              <a:off x="4286250" y="567690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7" name="円/楕円 1086"/>
            <p:cNvSpPr/>
            <p:nvPr/>
          </p:nvSpPr>
          <p:spPr bwMode="auto">
            <a:xfrm>
              <a:off x="4676775" y="523875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8" name="円/楕円 1087"/>
            <p:cNvSpPr/>
            <p:nvPr/>
          </p:nvSpPr>
          <p:spPr bwMode="auto">
            <a:xfrm>
              <a:off x="4533900" y="532765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9" name="円/楕円 1088"/>
            <p:cNvSpPr/>
            <p:nvPr/>
          </p:nvSpPr>
          <p:spPr bwMode="auto">
            <a:xfrm>
              <a:off x="4686300" y="5329238"/>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0" name="円/楕円 1089"/>
            <p:cNvSpPr/>
            <p:nvPr/>
          </p:nvSpPr>
          <p:spPr bwMode="auto">
            <a:xfrm>
              <a:off x="4462463" y="5329238"/>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1" name="円/楕円 1090"/>
            <p:cNvSpPr/>
            <p:nvPr/>
          </p:nvSpPr>
          <p:spPr bwMode="auto">
            <a:xfrm>
              <a:off x="4391025" y="525780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2" name="円/楕円 1091"/>
            <p:cNvSpPr/>
            <p:nvPr/>
          </p:nvSpPr>
          <p:spPr bwMode="auto">
            <a:xfrm>
              <a:off x="4319588" y="5257800"/>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3" name="円/楕円 1092"/>
            <p:cNvSpPr/>
            <p:nvPr/>
          </p:nvSpPr>
          <p:spPr bwMode="auto">
            <a:xfrm>
              <a:off x="4391025" y="54006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4" name="円/楕円 1093"/>
            <p:cNvSpPr/>
            <p:nvPr/>
          </p:nvSpPr>
          <p:spPr bwMode="auto">
            <a:xfrm>
              <a:off x="4676775" y="54006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5" name="円/楕円 1094"/>
            <p:cNvSpPr/>
            <p:nvPr/>
          </p:nvSpPr>
          <p:spPr bwMode="auto">
            <a:xfrm>
              <a:off x="4000500" y="5167313"/>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6" name="円/楕円 1095"/>
            <p:cNvSpPr/>
            <p:nvPr/>
          </p:nvSpPr>
          <p:spPr bwMode="auto">
            <a:xfrm>
              <a:off x="3781053" y="5033491"/>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7" name="円/楕円 1096"/>
            <p:cNvSpPr/>
            <p:nvPr/>
          </p:nvSpPr>
          <p:spPr bwMode="auto">
            <a:xfrm>
              <a:off x="4010025" y="525780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8" name="円/楕円 1097"/>
            <p:cNvSpPr/>
            <p:nvPr/>
          </p:nvSpPr>
          <p:spPr bwMode="auto">
            <a:xfrm>
              <a:off x="3709616" y="5035078"/>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9" name="円/楕円 1098"/>
            <p:cNvSpPr/>
            <p:nvPr/>
          </p:nvSpPr>
          <p:spPr bwMode="auto">
            <a:xfrm>
              <a:off x="3820395" y="5138797"/>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0" name="円/楕円 1099"/>
            <p:cNvSpPr/>
            <p:nvPr/>
          </p:nvSpPr>
          <p:spPr bwMode="auto">
            <a:xfrm>
              <a:off x="3485878" y="5246294"/>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1" name="円/楕円 1100"/>
            <p:cNvSpPr/>
            <p:nvPr/>
          </p:nvSpPr>
          <p:spPr bwMode="auto">
            <a:xfrm>
              <a:off x="3638178" y="5106516"/>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2" name="円/楕円 1101"/>
            <p:cNvSpPr/>
            <p:nvPr/>
          </p:nvSpPr>
          <p:spPr bwMode="auto">
            <a:xfrm>
              <a:off x="4000500" y="5329238"/>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3" name="円/楕円 1102"/>
            <p:cNvSpPr/>
            <p:nvPr/>
          </p:nvSpPr>
          <p:spPr bwMode="auto">
            <a:xfrm>
              <a:off x="4581525" y="55149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4" name="円/楕円 1103"/>
            <p:cNvSpPr/>
            <p:nvPr/>
          </p:nvSpPr>
          <p:spPr bwMode="auto">
            <a:xfrm>
              <a:off x="4438650" y="560387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5" name="円/楕円 1104"/>
            <p:cNvSpPr/>
            <p:nvPr/>
          </p:nvSpPr>
          <p:spPr bwMode="auto">
            <a:xfrm>
              <a:off x="4591050" y="5605463"/>
              <a:ext cx="100013"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6" name="円/楕円 1105"/>
            <p:cNvSpPr/>
            <p:nvPr/>
          </p:nvSpPr>
          <p:spPr bwMode="auto">
            <a:xfrm>
              <a:off x="4367213" y="5605463"/>
              <a:ext cx="100012" cy="100012"/>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7" name="円/楕円 1106"/>
            <p:cNvSpPr/>
            <p:nvPr/>
          </p:nvSpPr>
          <p:spPr bwMode="auto">
            <a:xfrm>
              <a:off x="4295775" y="5534025"/>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8" name="円/楕円 1107"/>
            <p:cNvSpPr/>
            <p:nvPr/>
          </p:nvSpPr>
          <p:spPr bwMode="auto">
            <a:xfrm>
              <a:off x="4224338" y="5534025"/>
              <a:ext cx="100012"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9" name="円/楕円 1108"/>
            <p:cNvSpPr/>
            <p:nvPr/>
          </p:nvSpPr>
          <p:spPr bwMode="auto">
            <a:xfrm>
              <a:off x="4295775" y="567690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0" name="円/楕円 1109"/>
            <p:cNvSpPr/>
            <p:nvPr/>
          </p:nvSpPr>
          <p:spPr bwMode="auto">
            <a:xfrm>
              <a:off x="4581525" y="5676900"/>
              <a:ext cx="100013" cy="100013"/>
            </a:xfrm>
            <a:prstGeom prst="ellipse">
              <a:avLst/>
            </a:prstGeom>
            <a:solidFill>
              <a:schemeClr val="tx2">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1" name="円/楕円 1110"/>
            <p:cNvSpPr/>
            <p:nvPr/>
          </p:nvSpPr>
          <p:spPr bwMode="auto">
            <a:xfrm>
              <a:off x="6072188" y="5095875"/>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2" name="円/楕円 1111"/>
            <p:cNvSpPr/>
            <p:nvPr/>
          </p:nvSpPr>
          <p:spPr bwMode="auto">
            <a:xfrm>
              <a:off x="5929313" y="5238750"/>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3" name="円/楕円 1112"/>
            <p:cNvSpPr/>
            <p:nvPr/>
          </p:nvSpPr>
          <p:spPr bwMode="auto">
            <a:xfrm>
              <a:off x="6072188" y="5281613"/>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14" name="円/楕円 1113"/>
            <p:cNvSpPr/>
            <p:nvPr/>
          </p:nvSpPr>
          <p:spPr bwMode="auto">
            <a:xfrm>
              <a:off x="6224588" y="5095875"/>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5" name="円/楕円 1114"/>
            <p:cNvSpPr/>
            <p:nvPr/>
          </p:nvSpPr>
          <p:spPr bwMode="auto">
            <a:xfrm>
              <a:off x="6224588" y="5024438"/>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6" name="円/楕円 1115"/>
            <p:cNvSpPr/>
            <p:nvPr/>
          </p:nvSpPr>
          <p:spPr bwMode="auto">
            <a:xfrm>
              <a:off x="6081713" y="5167313"/>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7" name="円/楕円 1116"/>
            <p:cNvSpPr/>
            <p:nvPr/>
          </p:nvSpPr>
          <p:spPr bwMode="auto">
            <a:xfrm>
              <a:off x="6224588" y="5210175"/>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18" name="円/楕円 1117"/>
            <p:cNvSpPr/>
            <p:nvPr/>
          </p:nvSpPr>
          <p:spPr bwMode="auto">
            <a:xfrm>
              <a:off x="5857875" y="5248275"/>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9" name="円/楕円 1118"/>
            <p:cNvSpPr/>
            <p:nvPr/>
          </p:nvSpPr>
          <p:spPr bwMode="auto">
            <a:xfrm>
              <a:off x="5857875" y="5176838"/>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0" name="円/楕円 1119"/>
            <p:cNvSpPr/>
            <p:nvPr/>
          </p:nvSpPr>
          <p:spPr bwMode="auto">
            <a:xfrm>
              <a:off x="5715000" y="5319713"/>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1" name="円/楕円 1120"/>
            <p:cNvSpPr/>
            <p:nvPr/>
          </p:nvSpPr>
          <p:spPr bwMode="auto">
            <a:xfrm>
              <a:off x="5857875" y="5362575"/>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2" name="円/楕円 1121"/>
            <p:cNvSpPr/>
            <p:nvPr/>
          </p:nvSpPr>
          <p:spPr bwMode="auto">
            <a:xfrm>
              <a:off x="5948363" y="5067300"/>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3" name="円/楕円 1122"/>
            <p:cNvSpPr/>
            <p:nvPr/>
          </p:nvSpPr>
          <p:spPr bwMode="auto">
            <a:xfrm>
              <a:off x="5880549" y="5024438"/>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4" name="円/楕円 1123"/>
            <p:cNvSpPr/>
            <p:nvPr/>
          </p:nvSpPr>
          <p:spPr bwMode="auto">
            <a:xfrm>
              <a:off x="5755482" y="5192162"/>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5" name="円/楕円 1124"/>
            <p:cNvSpPr/>
            <p:nvPr/>
          </p:nvSpPr>
          <p:spPr bwMode="auto">
            <a:xfrm>
              <a:off x="5643563" y="5210175"/>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6" name="円/楕円 1125"/>
            <p:cNvSpPr/>
            <p:nvPr/>
          </p:nvSpPr>
          <p:spPr bwMode="auto">
            <a:xfrm>
              <a:off x="5886450" y="5154785"/>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7" name="円/楕円 1126"/>
            <p:cNvSpPr/>
            <p:nvPr/>
          </p:nvSpPr>
          <p:spPr bwMode="auto">
            <a:xfrm>
              <a:off x="5715000" y="5095875"/>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8" name="円/楕円 1127"/>
            <p:cNvSpPr/>
            <p:nvPr/>
          </p:nvSpPr>
          <p:spPr bwMode="auto">
            <a:xfrm>
              <a:off x="5572125" y="5238750"/>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9" name="円/楕円 1128"/>
            <p:cNvSpPr/>
            <p:nvPr/>
          </p:nvSpPr>
          <p:spPr bwMode="auto">
            <a:xfrm>
              <a:off x="5715000" y="5281613"/>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30" name="円/楕円 1129"/>
            <p:cNvSpPr/>
            <p:nvPr/>
          </p:nvSpPr>
          <p:spPr bwMode="auto">
            <a:xfrm>
              <a:off x="5831993" y="5058560"/>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1" name="円/楕円 1130"/>
            <p:cNvSpPr/>
            <p:nvPr/>
          </p:nvSpPr>
          <p:spPr bwMode="auto">
            <a:xfrm>
              <a:off x="5686425" y="5014247"/>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2" name="円/楕円 1131"/>
            <p:cNvSpPr/>
            <p:nvPr/>
          </p:nvSpPr>
          <p:spPr bwMode="auto">
            <a:xfrm>
              <a:off x="5980665" y="5011038"/>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3" name="円/楕円 1132"/>
            <p:cNvSpPr/>
            <p:nvPr/>
          </p:nvSpPr>
          <p:spPr bwMode="auto">
            <a:xfrm>
              <a:off x="5726388" y="5054772"/>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34" name="円/楕円 1133"/>
            <p:cNvSpPr/>
            <p:nvPr/>
          </p:nvSpPr>
          <p:spPr bwMode="auto">
            <a:xfrm>
              <a:off x="6115050" y="5238750"/>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5" name="円/楕円 1134"/>
            <p:cNvSpPr/>
            <p:nvPr/>
          </p:nvSpPr>
          <p:spPr bwMode="auto">
            <a:xfrm>
              <a:off x="6115050" y="5167313"/>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6" name="円/楕円 1135"/>
            <p:cNvSpPr/>
            <p:nvPr/>
          </p:nvSpPr>
          <p:spPr bwMode="auto">
            <a:xfrm>
              <a:off x="5972175" y="5310188"/>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7" name="円/楕円 1136"/>
            <p:cNvSpPr/>
            <p:nvPr/>
          </p:nvSpPr>
          <p:spPr bwMode="auto">
            <a:xfrm>
              <a:off x="6115050" y="5353050"/>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38" name="円/楕円 1137"/>
            <p:cNvSpPr/>
            <p:nvPr/>
          </p:nvSpPr>
          <p:spPr bwMode="auto">
            <a:xfrm>
              <a:off x="6257925" y="4953000"/>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9" name="円/楕円 1138"/>
            <p:cNvSpPr/>
            <p:nvPr/>
          </p:nvSpPr>
          <p:spPr bwMode="auto">
            <a:xfrm>
              <a:off x="6257925" y="4881563"/>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0" name="円/楕円 1139"/>
            <p:cNvSpPr/>
            <p:nvPr/>
          </p:nvSpPr>
          <p:spPr bwMode="auto">
            <a:xfrm>
              <a:off x="6115050" y="5024438"/>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1" name="円/楕円 1140"/>
            <p:cNvSpPr/>
            <p:nvPr/>
          </p:nvSpPr>
          <p:spPr bwMode="auto">
            <a:xfrm>
              <a:off x="6257925" y="5067300"/>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42" name="円/楕円 1141"/>
            <p:cNvSpPr/>
            <p:nvPr/>
          </p:nvSpPr>
          <p:spPr bwMode="auto">
            <a:xfrm>
              <a:off x="6329363" y="5400675"/>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3" name="円/楕円 1142"/>
            <p:cNvSpPr/>
            <p:nvPr/>
          </p:nvSpPr>
          <p:spPr bwMode="auto">
            <a:xfrm>
              <a:off x="6329363" y="5329238"/>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4" name="円/楕円 1143"/>
            <p:cNvSpPr/>
            <p:nvPr/>
          </p:nvSpPr>
          <p:spPr bwMode="auto">
            <a:xfrm>
              <a:off x="6186488" y="5472113"/>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5" name="円/楕円 1144"/>
            <p:cNvSpPr/>
            <p:nvPr/>
          </p:nvSpPr>
          <p:spPr bwMode="auto">
            <a:xfrm>
              <a:off x="6329363" y="5514975"/>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46" name="円/楕円 1145"/>
            <p:cNvSpPr/>
            <p:nvPr/>
          </p:nvSpPr>
          <p:spPr bwMode="auto">
            <a:xfrm>
              <a:off x="6472238" y="5167313"/>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7" name="円/楕円 1146"/>
            <p:cNvSpPr/>
            <p:nvPr/>
          </p:nvSpPr>
          <p:spPr bwMode="auto">
            <a:xfrm>
              <a:off x="6472238" y="5095875"/>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8" name="円/楕円 1147"/>
            <p:cNvSpPr/>
            <p:nvPr/>
          </p:nvSpPr>
          <p:spPr bwMode="auto">
            <a:xfrm>
              <a:off x="6329363" y="5238750"/>
              <a:ext cx="100012"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9" name="円/楕円 1148"/>
            <p:cNvSpPr/>
            <p:nvPr/>
          </p:nvSpPr>
          <p:spPr bwMode="auto">
            <a:xfrm>
              <a:off x="6472238" y="5281613"/>
              <a:ext cx="100012"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50" name="円/楕円 1149"/>
            <p:cNvSpPr/>
            <p:nvPr/>
          </p:nvSpPr>
          <p:spPr bwMode="auto">
            <a:xfrm>
              <a:off x="6010275" y="5400675"/>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1" name="円/楕円 1150"/>
            <p:cNvSpPr/>
            <p:nvPr/>
          </p:nvSpPr>
          <p:spPr bwMode="auto">
            <a:xfrm>
              <a:off x="6010275" y="5329238"/>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2" name="円/楕円 1151"/>
            <p:cNvSpPr/>
            <p:nvPr/>
          </p:nvSpPr>
          <p:spPr bwMode="auto">
            <a:xfrm>
              <a:off x="5867400" y="5472113"/>
              <a:ext cx="100013" cy="100012"/>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3" name="円/楕円 1152"/>
            <p:cNvSpPr/>
            <p:nvPr/>
          </p:nvSpPr>
          <p:spPr bwMode="auto">
            <a:xfrm>
              <a:off x="6010275" y="5514975"/>
              <a:ext cx="100013" cy="100013"/>
            </a:xfrm>
            <a:prstGeom prst="ellipse">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54" name="円/楕円 1153"/>
            <p:cNvSpPr/>
            <p:nvPr/>
          </p:nvSpPr>
          <p:spPr bwMode="auto">
            <a:xfrm>
              <a:off x="5295900" y="60245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5" name="円/楕円 1154"/>
            <p:cNvSpPr/>
            <p:nvPr/>
          </p:nvSpPr>
          <p:spPr bwMode="auto">
            <a:xfrm>
              <a:off x="5448300" y="60245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6" name="円/楕円 1155"/>
            <p:cNvSpPr/>
            <p:nvPr/>
          </p:nvSpPr>
          <p:spPr bwMode="auto">
            <a:xfrm>
              <a:off x="5357813" y="60960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7" name="円/楕円 1156"/>
            <p:cNvSpPr/>
            <p:nvPr/>
          </p:nvSpPr>
          <p:spPr bwMode="auto">
            <a:xfrm>
              <a:off x="5143500" y="6096000"/>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8" name="円/楕円 1157"/>
            <p:cNvSpPr/>
            <p:nvPr/>
          </p:nvSpPr>
          <p:spPr bwMode="auto">
            <a:xfrm>
              <a:off x="5072063" y="5881688"/>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9" name="円/楕円 1158"/>
            <p:cNvSpPr/>
            <p:nvPr/>
          </p:nvSpPr>
          <p:spPr bwMode="auto">
            <a:xfrm>
              <a:off x="5543550" y="5953125"/>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0" name="円/楕円 1159"/>
            <p:cNvSpPr/>
            <p:nvPr/>
          </p:nvSpPr>
          <p:spPr bwMode="auto">
            <a:xfrm>
              <a:off x="5510213" y="5881688"/>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1" name="円/楕円 1160"/>
            <p:cNvSpPr/>
            <p:nvPr/>
          </p:nvSpPr>
          <p:spPr bwMode="auto">
            <a:xfrm>
              <a:off x="5510213" y="60960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62" name="円/楕円 1161"/>
            <p:cNvSpPr/>
            <p:nvPr/>
          </p:nvSpPr>
          <p:spPr bwMode="auto">
            <a:xfrm>
              <a:off x="4938713" y="5953125"/>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3" name="円/楕円 1162"/>
            <p:cNvSpPr/>
            <p:nvPr/>
          </p:nvSpPr>
          <p:spPr bwMode="auto">
            <a:xfrm>
              <a:off x="5091113" y="5953125"/>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4" name="円/楕円 1163"/>
            <p:cNvSpPr/>
            <p:nvPr/>
          </p:nvSpPr>
          <p:spPr bwMode="auto">
            <a:xfrm>
              <a:off x="5000625" y="60245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5" name="円/楕円 1164"/>
            <p:cNvSpPr/>
            <p:nvPr/>
          </p:nvSpPr>
          <p:spPr bwMode="auto">
            <a:xfrm>
              <a:off x="4786313" y="6024563"/>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6" name="円/楕円 1165"/>
            <p:cNvSpPr/>
            <p:nvPr/>
          </p:nvSpPr>
          <p:spPr bwMode="auto">
            <a:xfrm>
              <a:off x="5153025" y="60245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67" name="円/楕円 1166"/>
            <p:cNvSpPr/>
            <p:nvPr/>
          </p:nvSpPr>
          <p:spPr bwMode="auto">
            <a:xfrm>
              <a:off x="4938713" y="581025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8" name="円/楕円 1167"/>
            <p:cNvSpPr/>
            <p:nvPr/>
          </p:nvSpPr>
          <p:spPr bwMode="auto">
            <a:xfrm>
              <a:off x="5091113" y="581025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9" name="円/楕円 1168"/>
            <p:cNvSpPr/>
            <p:nvPr/>
          </p:nvSpPr>
          <p:spPr bwMode="auto">
            <a:xfrm>
              <a:off x="5000625" y="5881688"/>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0" name="円/楕円 1169"/>
            <p:cNvSpPr/>
            <p:nvPr/>
          </p:nvSpPr>
          <p:spPr bwMode="auto">
            <a:xfrm>
              <a:off x="4786313" y="5881688"/>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1" name="円/楕円 1170"/>
            <p:cNvSpPr/>
            <p:nvPr/>
          </p:nvSpPr>
          <p:spPr bwMode="auto">
            <a:xfrm>
              <a:off x="5153025" y="5881688"/>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72" name="円/楕円 1171"/>
            <p:cNvSpPr/>
            <p:nvPr/>
          </p:nvSpPr>
          <p:spPr bwMode="auto">
            <a:xfrm>
              <a:off x="5686425" y="5953125"/>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3" name="円/楕円 1172"/>
            <p:cNvSpPr/>
            <p:nvPr/>
          </p:nvSpPr>
          <p:spPr bwMode="auto">
            <a:xfrm>
              <a:off x="5838825" y="5953125"/>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4" name="円/楕円 1173"/>
            <p:cNvSpPr/>
            <p:nvPr/>
          </p:nvSpPr>
          <p:spPr bwMode="auto">
            <a:xfrm>
              <a:off x="5748338" y="6024563"/>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5" name="円/楕円 1174"/>
            <p:cNvSpPr/>
            <p:nvPr/>
          </p:nvSpPr>
          <p:spPr bwMode="auto">
            <a:xfrm>
              <a:off x="5534025" y="60245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6" name="円/楕円 1175"/>
            <p:cNvSpPr/>
            <p:nvPr/>
          </p:nvSpPr>
          <p:spPr bwMode="auto">
            <a:xfrm>
              <a:off x="5900738" y="6024563"/>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77" name="円/楕円 1176"/>
            <p:cNvSpPr/>
            <p:nvPr/>
          </p:nvSpPr>
          <p:spPr bwMode="auto">
            <a:xfrm>
              <a:off x="5367338" y="60960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8" name="円/楕円 1177"/>
            <p:cNvSpPr/>
            <p:nvPr/>
          </p:nvSpPr>
          <p:spPr bwMode="auto">
            <a:xfrm>
              <a:off x="5519738" y="60960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9" name="円/楕円 1178"/>
            <p:cNvSpPr/>
            <p:nvPr/>
          </p:nvSpPr>
          <p:spPr bwMode="auto">
            <a:xfrm>
              <a:off x="5429250" y="6167438"/>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0" name="円/楕円 1179"/>
            <p:cNvSpPr/>
            <p:nvPr/>
          </p:nvSpPr>
          <p:spPr bwMode="auto">
            <a:xfrm>
              <a:off x="5214938" y="6167438"/>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1" name="円/楕円 1180"/>
            <p:cNvSpPr/>
            <p:nvPr/>
          </p:nvSpPr>
          <p:spPr bwMode="auto">
            <a:xfrm>
              <a:off x="5581650" y="6167438"/>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82" name="円/楕円 1181"/>
            <p:cNvSpPr/>
            <p:nvPr/>
          </p:nvSpPr>
          <p:spPr bwMode="auto">
            <a:xfrm>
              <a:off x="5010150" y="61388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3" name="円/楕円 1182"/>
            <p:cNvSpPr/>
            <p:nvPr/>
          </p:nvSpPr>
          <p:spPr bwMode="auto">
            <a:xfrm>
              <a:off x="5162550" y="61388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4" name="円/楕円 1183"/>
            <p:cNvSpPr/>
            <p:nvPr/>
          </p:nvSpPr>
          <p:spPr bwMode="auto">
            <a:xfrm>
              <a:off x="5072063" y="62103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5" name="円/楕円 1184"/>
            <p:cNvSpPr/>
            <p:nvPr/>
          </p:nvSpPr>
          <p:spPr bwMode="auto">
            <a:xfrm>
              <a:off x="4857750" y="6210300"/>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6" name="円/楕円 1185"/>
            <p:cNvSpPr/>
            <p:nvPr/>
          </p:nvSpPr>
          <p:spPr bwMode="auto">
            <a:xfrm>
              <a:off x="5224463" y="62103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87" name="円/楕円 1186"/>
            <p:cNvSpPr/>
            <p:nvPr/>
          </p:nvSpPr>
          <p:spPr bwMode="auto">
            <a:xfrm>
              <a:off x="4724400" y="60245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8" name="円/楕円 1187"/>
            <p:cNvSpPr/>
            <p:nvPr/>
          </p:nvSpPr>
          <p:spPr bwMode="auto">
            <a:xfrm>
              <a:off x="4876800" y="60245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9" name="円/楕円 1188"/>
            <p:cNvSpPr/>
            <p:nvPr/>
          </p:nvSpPr>
          <p:spPr bwMode="auto">
            <a:xfrm>
              <a:off x="4786313" y="60960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0" name="円/楕円 1189"/>
            <p:cNvSpPr/>
            <p:nvPr/>
          </p:nvSpPr>
          <p:spPr bwMode="auto">
            <a:xfrm>
              <a:off x="4572000" y="6096000"/>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1" name="円/楕円 1190"/>
            <p:cNvSpPr/>
            <p:nvPr/>
          </p:nvSpPr>
          <p:spPr bwMode="auto">
            <a:xfrm>
              <a:off x="4938713" y="60960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92" name="円/楕円 1191"/>
            <p:cNvSpPr/>
            <p:nvPr/>
          </p:nvSpPr>
          <p:spPr bwMode="auto">
            <a:xfrm>
              <a:off x="4652963" y="581025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3" name="円/楕円 1192"/>
            <p:cNvSpPr/>
            <p:nvPr/>
          </p:nvSpPr>
          <p:spPr bwMode="auto">
            <a:xfrm>
              <a:off x="4805363" y="581025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4" name="円/楕円 1193"/>
            <p:cNvSpPr/>
            <p:nvPr/>
          </p:nvSpPr>
          <p:spPr bwMode="auto">
            <a:xfrm>
              <a:off x="4714875" y="5881688"/>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5" name="円/楕円 1194"/>
            <p:cNvSpPr/>
            <p:nvPr/>
          </p:nvSpPr>
          <p:spPr bwMode="auto">
            <a:xfrm>
              <a:off x="4500563" y="5881688"/>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6" name="円/楕円 1195"/>
            <p:cNvSpPr/>
            <p:nvPr/>
          </p:nvSpPr>
          <p:spPr bwMode="auto">
            <a:xfrm>
              <a:off x="4867275" y="5881688"/>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97" name="円/楕円 1196"/>
            <p:cNvSpPr/>
            <p:nvPr/>
          </p:nvSpPr>
          <p:spPr bwMode="auto">
            <a:xfrm>
              <a:off x="5614988" y="60960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8" name="円/楕円 1197"/>
            <p:cNvSpPr/>
            <p:nvPr/>
          </p:nvSpPr>
          <p:spPr bwMode="auto">
            <a:xfrm>
              <a:off x="5767388" y="60960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9" name="円/楕円 1198"/>
            <p:cNvSpPr/>
            <p:nvPr/>
          </p:nvSpPr>
          <p:spPr bwMode="auto">
            <a:xfrm>
              <a:off x="5676900" y="6167438"/>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0" name="円/楕円 1199"/>
            <p:cNvSpPr/>
            <p:nvPr/>
          </p:nvSpPr>
          <p:spPr bwMode="auto">
            <a:xfrm>
              <a:off x="5462588" y="6167438"/>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1" name="円/楕円 1200"/>
            <p:cNvSpPr/>
            <p:nvPr/>
          </p:nvSpPr>
          <p:spPr bwMode="auto">
            <a:xfrm>
              <a:off x="5829300" y="6167438"/>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202" name="円/楕円 1201"/>
            <p:cNvSpPr/>
            <p:nvPr/>
          </p:nvSpPr>
          <p:spPr bwMode="auto">
            <a:xfrm>
              <a:off x="5295900" y="6210300"/>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3" name="円/楕円 1202"/>
            <p:cNvSpPr/>
            <p:nvPr/>
          </p:nvSpPr>
          <p:spPr bwMode="auto">
            <a:xfrm>
              <a:off x="5448300" y="6210300"/>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4" name="円/楕円 1203"/>
            <p:cNvSpPr/>
            <p:nvPr/>
          </p:nvSpPr>
          <p:spPr bwMode="auto">
            <a:xfrm>
              <a:off x="5357813" y="6281738"/>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5" name="円/楕円 1204"/>
            <p:cNvSpPr/>
            <p:nvPr/>
          </p:nvSpPr>
          <p:spPr bwMode="auto">
            <a:xfrm>
              <a:off x="5143500" y="6281738"/>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6" name="円/楕円 1205"/>
            <p:cNvSpPr/>
            <p:nvPr/>
          </p:nvSpPr>
          <p:spPr bwMode="auto">
            <a:xfrm>
              <a:off x="5510213" y="6281738"/>
              <a:ext cx="100012"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207" name="円/楕円 1206"/>
            <p:cNvSpPr/>
            <p:nvPr/>
          </p:nvSpPr>
          <p:spPr bwMode="auto">
            <a:xfrm>
              <a:off x="5448300" y="61769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8" name="円/楕円 1207"/>
            <p:cNvSpPr/>
            <p:nvPr/>
          </p:nvSpPr>
          <p:spPr bwMode="auto">
            <a:xfrm>
              <a:off x="5600700" y="6176963"/>
              <a:ext cx="100013" cy="100012"/>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9" name="円/楕円 1208"/>
            <p:cNvSpPr/>
            <p:nvPr/>
          </p:nvSpPr>
          <p:spPr bwMode="auto">
            <a:xfrm>
              <a:off x="5510213" y="62484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0" name="円/楕円 1209"/>
            <p:cNvSpPr/>
            <p:nvPr/>
          </p:nvSpPr>
          <p:spPr bwMode="auto">
            <a:xfrm>
              <a:off x="5295900" y="6248400"/>
              <a:ext cx="100013"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1" name="円/楕円 1210"/>
            <p:cNvSpPr/>
            <p:nvPr/>
          </p:nvSpPr>
          <p:spPr bwMode="auto">
            <a:xfrm>
              <a:off x="5662613" y="6248400"/>
              <a:ext cx="100012" cy="100013"/>
            </a:xfrm>
            <a:prstGeom prst="ellipse">
              <a:avLst/>
            </a:prstGeom>
            <a:solidFill>
              <a:srgbClr val="00A41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212" name="円/楕円 1211"/>
            <p:cNvSpPr/>
            <p:nvPr/>
          </p:nvSpPr>
          <p:spPr bwMode="auto">
            <a:xfrm>
              <a:off x="2460374" y="56340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3" name="円/楕円 1212"/>
            <p:cNvSpPr/>
            <p:nvPr/>
          </p:nvSpPr>
          <p:spPr bwMode="auto">
            <a:xfrm>
              <a:off x="2652713" y="57388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4" name="円/楕円 1213"/>
            <p:cNvSpPr/>
            <p:nvPr/>
          </p:nvSpPr>
          <p:spPr bwMode="auto">
            <a:xfrm>
              <a:off x="2757488" y="566737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5" name="円/楕円 1214"/>
            <p:cNvSpPr/>
            <p:nvPr/>
          </p:nvSpPr>
          <p:spPr bwMode="auto">
            <a:xfrm>
              <a:off x="2686050" y="55959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6" name="円/楕円 1215"/>
            <p:cNvSpPr/>
            <p:nvPr/>
          </p:nvSpPr>
          <p:spPr bwMode="auto">
            <a:xfrm>
              <a:off x="2557487" y="5417219"/>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7" name="円/楕円 1216"/>
            <p:cNvSpPr/>
            <p:nvPr/>
          </p:nvSpPr>
          <p:spPr bwMode="auto">
            <a:xfrm>
              <a:off x="2414612" y="5345782"/>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8" name="円/楕円 1217"/>
            <p:cNvSpPr/>
            <p:nvPr/>
          </p:nvSpPr>
          <p:spPr bwMode="auto">
            <a:xfrm>
              <a:off x="2371750" y="5274344"/>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9" name="円/楕円 1218"/>
            <p:cNvSpPr/>
            <p:nvPr/>
          </p:nvSpPr>
          <p:spPr bwMode="auto">
            <a:xfrm>
              <a:off x="1857376" y="5231606"/>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0" name="円/楕円 1219"/>
            <p:cNvSpPr/>
            <p:nvPr/>
          </p:nvSpPr>
          <p:spPr bwMode="auto">
            <a:xfrm>
              <a:off x="2228875" y="5202907"/>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1" name="円/楕円 1220"/>
            <p:cNvSpPr/>
            <p:nvPr/>
          </p:nvSpPr>
          <p:spPr bwMode="auto">
            <a:xfrm>
              <a:off x="1785938" y="531018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2" name="円/楕円 1221"/>
            <p:cNvSpPr/>
            <p:nvPr/>
          </p:nvSpPr>
          <p:spPr bwMode="auto">
            <a:xfrm>
              <a:off x="1857375" y="53816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3" name="円/楕円 1222"/>
            <p:cNvSpPr/>
            <p:nvPr/>
          </p:nvSpPr>
          <p:spPr bwMode="auto">
            <a:xfrm>
              <a:off x="1714500" y="53816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4" name="円/楕円 1223"/>
            <p:cNvSpPr/>
            <p:nvPr/>
          </p:nvSpPr>
          <p:spPr bwMode="auto">
            <a:xfrm>
              <a:off x="2652713" y="58912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5" name="円/楕円 1224"/>
            <p:cNvSpPr/>
            <p:nvPr/>
          </p:nvSpPr>
          <p:spPr bwMode="auto">
            <a:xfrm>
              <a:off x="1643063" y="531018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6" name="円/楕円 1225"/>
            <p:cNvSpPr/>
            <p:nvPr/>
          </p:nvSpPr>
          <p:spPr bwMode="auto">
            <a:xfrm>
              <a:off x="1714500" y="53816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7" name="円/楕円 1226"/>
            <p:cNvSpPr/>
            <p:nvPr/>
          </p:nvSpPr>
          <p:spPr bwMode="auto">
            <a:xfrm>
              <a:off x="1571625" y="53816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8" name="円/楕円 1227"/>
            <p:cNvSpPr/>
            <p:nvPr/>
          </p:nvSpPr>
          <p:spPr bwMode="auto">
            <a:xfrm>
              <a:off x="1417638" y="53816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9" name="円/楕円 1228"/>
            <p:cNvSpPr/>
            <p:nvPr/>
          </p:nvSpPr>
          <p:spPr bwMode="auto">
            <a:xfrm>
              <a:off x="1489075" y="5453063"/>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0" name="円/楕円 1229"/>
            <p:cNvSpPr/>
            <p:nvPr/>
          </p:nvSpPr>
          <p:spPr bwMode="auto">
            <a:xfrm>
              <a:off x="1346200" y="5453063"/>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1" name="円/楕円 1230"/>
            <p:cNvSpPr/>
            <p:nvPr/>
          </p:nvSpPr>
          <p:spPr bwMode="auto">
            <a:xfrm>
              <a:off x="1285875" y="54959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2" name="円/楕円 1231"/>
            <p:cNvSpPr/>
            <p:nvPr/>
          </p:nvSpPr>
          <p:spPr bwMode="auto">
            <a:xfrm>
              <a:off x="1357313" y="556736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3" name="円/楕円 1232"/>
            <p:cNvSpPr/>
            <p:nvPr/>
          </p:nvSpPr>
          <p:spPr bwMode="auto">
            <a:xfrm>
              <a:off x="1214438" y="556736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4" name="円/楕円 1233"/>
            <p:cNvSpPr/>
            <p:nvPr/>
          </p:nvSpPr>
          <p:spPr bwMode="auto">
            <a:xfrm>
              <a:off x="1285875" y="56388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5" name="円/楕円 1234"/>
            <p:cNvSpPr/>
            <p:nvPr/>
          </p:nvSpPr>
          <p:spPr bwMode="auto">
            <a:xfrm>
              <a:off x="1357313" y="57102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6" name="円/楕円 1235"/>
            <p:cNvSpPr/>
            <p:nvPr/>
          </p:nvSpPr>
          <p:spPr bwMode="auto">
            <a:xfrm>
              <a:off x="1214438" y="57102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7" name="円/楕円 1236"/>
            <p:cNvSpPr/>
            <p:nvPr/>
          </p:nvSpPr>
          <p:spPr bwMode="auto">
            <a:xfrm>
              <a:off x="1428750" y="578167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8" name="円/楕円 1237"/>
            <p:cNvSpPr/>
            <p:nvPr/>
          </p:nvSpPr>
          <p:spPr bwMode="auto">
            <a:xfrm>
              <a:off x="1500188" y="58531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9" name="円/楕円 1238"/>
            <p:cNvSpPr/>
            <p:nvPr/>
          </p:nvSpPr>
          <p:spPr bwMode="auto">
            <a:xfrm>
              <a:off x="1357313" y="58531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0" name="円/楕円 1239"/>
            <p:cNvSpPr/>
            <p:nvPr/>
          </p:nvSpPr>
          <p:spPr bwMode="auto">
            <a:xfrm>
              <a:off x="1614488" y="588168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1" name="円/楕円 1240"/>
            <p:cNvSpPr/>
            <p:nvPr/>
          </p:nvSpPr>
          <p:spPr bwMode="auto">
            <a:xfrm>
              <a:off x="1685925" y="59531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2" name="円/楕円 1241"/>
            <p:cNvSpPr/>
            <p:nvPr/>
          </p:nvSpPr>
          <p:spPr bwMode="auto">
            <a:xfrm>
              <a:off x="1543050" y="59531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3" name="円/楕円 1242"/>
            <p:cNvSpPr/>
            <p:nvPr/>
          </p:nvSpPr>
          <p:spPr bwMode="auto">
            <a:xfrm>
              <a:off x="1828800" y="5853113"/>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4" name="円/楕円 1243"/>
            <p:cNvSpPr/>
            <p:nvPr/>
          </p:nvSpPr>
          <p:spPr bwMode="auto">
            <a:xfrm>
              <a:off x="1900238" y="59245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5" name="円/楕円 1244"/>
            <p:cNvSpPr/>
            <p:nvPr/>
          </p:nvSpPr>
          <p:spPr bwMode="auto">
            <a:xfrm>
              <a:off x="1757363" y="59245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6" name="円/楕円 1245"/>
            <p:cNvSpPr/>
            <p:nvPr/>
          </p:nvSpPr>
          <p:spPr bwMode="auto">
            <a:xfrm>
              <a:off x="1795463" y="57102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7" name="円/楕円 1246"/>
            <p:cNvSpPr/>
            <p:nvPr/>
          </p:nvSpPr>
          <p:spPr bwMode="auto">
            <a:xfrm>
              <a:off x="1866900" y="578167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8" name="円/楕円 1247"/>
            <p:cNvSpPr/>
            <p:nvPr/>
          </p:nvSpPr>
          <p:spPr bwMode="auto">
            <a:xfrm>
              <a:off x="1724025" y="578167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9" name="円/楕円 1248"/>
            <p:cNvSpPr/>
            <p:nvPr/>
          </p:nvSpPr>
          <p:spPr bwMode="auto">
            <a:xfrm>
              <a:off x="2043113" y="588168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0" name="円/楕円 1249"/>
            <p:cNvSpPr/>
            <p:nvPr/>
          </p:nvSpPr>
          <p:spPr bwMode="auto">
            <a:xfrm>
              <a:off x="2114550" y="59531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1" name="円/楕円 1250"/>
            <p:cNvSpPr/>
            <p:nvPr/>
          </p:nvSpPr>
          <p:spPr bwMode="auto">
            <a:xfrm>
              <a:off x="1971675" y="59531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2" name="円/楕円 1251"/>
            <p:cNvSpPr/>
            <p:nvPr/>
          </p:nvSpPr>
          <p:spPr bwMode="auto">
            <a:xfrm>
              <a:off x="2257425" y="588168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3" name="円/楕円 1252"/>
            <p:cNvSpPr/>
            <p:nvPr/>
          </p:nvSpPr>
          <p:spPr bwMode="auto">
            <a:xfrm>
              <a:off x="2328863" y="59531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4" name="円/楕円 1253"/>
            <p:cNvSpPr/>
            <p:nvPr/>
          </p:nvSpPr>
          <p:spPr bwMode="auto">
            <a:xfrm>
              <a:off x="2185988" y="59531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5" name="円/楕円 1254"/>
            <p:cNvSpPr/>
            <p:nvPr/>
          </p:nvSpPr>
          <p:spPr bwMode="auto">
            <a:xfrm>
              <a:off x="2471738" y="58102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6" name="円/楕円 1255"/>
            <p:cNvSpPr/>
            <p:nvPr/>
          </p:nvSpPr>
          <p:spPr bwMode="auto">
            <a:xfrm>
              <a:off x="2543175" y="588168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7" name="円/楕円 1256"/>
            <p:cNvSpPr/>
            <p:nvPr/>
          </p:nvSpPr>
          <p:spPr bwMode="auto">
            <a:xfrm>
              <a:off x="2400300" y="588168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8" name="円/楕円 1257"/>
            <p:cNvSpPr/>
            <p:nvPr/>
          </p:nvSpPr>
          <p:spPr bwMode="auto">
            <a:xfrm>
              <a:off x="2055028" y="5286893"/>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9" name="円/楕円 1258"/>
            <p:cNvSpPr/>
            <p:nvPr/>
          </p:nvSpPr>
          <p:spPr bwMode="auto">
            <a:xfrm>
              <a:off x="2157437" y="5202907"/>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0" name="円/楕円 1259"/>
            <p:cNvSpPr/>
            <p:nvPr/>
          </p:nvSpPr>
          <p:spPr bwMode="auto">
            <a:xfrm>
              <a:off x="2286000" y="531018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1" name="円/楕円 1260"/>
            <p:cNvSpPr/>
            <p:nvPr/>
          </p:nvSpPr>
          <p:spPr bwMode="auto">
            <a:xfrm>
              <a:off x="2686050" y="5738813"/>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2" name="円/楕円 1261"/>
            <p:cNvSpPr/>
            <p:nvPr/>
          </p:nvSpPr>
          <p:spPr bwMode="auto">
            <a:xfrm>
              <a:off x="2757488" y="58102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3" name="円/楕円 1262"/>
            <p:cNvSpPr/>
            <p:nvPr/>
          </p:nvSpPr>
          <p:spPr bwMode="auto">
            <a:xfrm>
              <a:off x="2495161" y="5771529"/>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4" name="円/楕円 1263"/>
            <p:cNvSpPr/>
            <p:nvPr/>
          </p:nvSpPr>
          <p:spPr bwMode="auto">
            <a:xfrm>
              <a:off x="2628925" y="5355307"/>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5" name="円/楕円 1264"/>
            <p:cNvSpPr/>
            <p:nvPr/>
          </p:nvSpPr>
          <p:spPr bwMode="auto">
            <a:xfrm>
              <a:off x="2971800" y="55340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6" name="円/楕円 1265"/>
            <p:cNvSpPr/>
            <p:nvPr/>
          </p:nvSpPr>
          <p:spPr bwMode="auto">
            <a:xfrm>
              <a:off x="2828925" y="55340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7" name="円/楕円 1266"/>
            <p:cNvSpPr/>
            <p:nvPr/>
          </p:nvSpPr>
          <p:spPr bwMode="auto">
            <a:xfrm>
              <a:off x="2971800" y="56388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8" name="円/楕円 1267"/>
            <p:cNvSpPr/>
            <p:nvPr/>
          </p:nvSpPr>
          <p:spPr bwMode="auto">
            <a:xfrm>
              <a:off x="3043238" y="57102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69" name="円/楕円 1268"/>
            <p:cNvSpPr/>
            <p:nvPr/>
          </p:nvSpPr>
          <p:spPr bwMode="auto">
            <a:xfrm>
              <a:off x="2900363" y="57102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0" name="円/楕円 1269"/>
            <p:cNvSpPr/>
            <p:nvPr/>
          </p:nvSpPr>
          <p:spPr bwMode="auto">
            <a:xfrm>
              <a:off x="2828925" y="578167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1" name="円/楕円 1270"/>
            <p:cNvSpPr/>
            <p:nvPr/>
          </p:nvSpPr>
          <p:spPr bwMode="auto">
            <a:xfrm>
              <a:off x="2900363" y="58531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2" name="円/楕円 1271"/>
            <p:cNvSpPr/>
            <p:nvPr/>
          </p:nvSpPr>
          <p:spPr bwMode="auto">
            <a:xfrm>
              <a:off x="2757488" y="58531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3" name="円/楕円 1272"/>
            <p:cNvSpPr/>
            <p:nvPr/>
          </p:nvSpPr>
          <p:spPr bwMode="auto">
            <a:xfrm>
              <a:off x="1997893" y="5181599"/>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4" name="円/楕円 1273"/>
            <p:cNvSpPr/>
            <p:nvPr/>
          </p:nvSpPr>
          <p:spPr bwMode="auto">
            <a:xfrm>
              <a:off x="2008957" y="525531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5" name="円/楕円 1274"/>
            <p:cNvSpPr/>
            <p:nvPr/>
          </p:nvSpPr>
          <p:spPr bwMode="auto">
            <a:xfrm>
              <a:off x="2343175" y="5202907"/>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6" name="円/楕円 1275"/>
            <p:cNvSpPr/>
            <p:nvPr/>
          </p:nvSpPr>
          <p:spPr bwMode="auto">
            <a:xfrm>
              <a:off x="2344713" y="4676006"/>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7" name="円/楕円 1276"/>
            <p:cNvSpPr/>
            <p:nvPr/>
          </p:nvSpPr>
          <p:spPr bwMode="auto">
            <a:xfrm>
              <a:off x="2149076" y="5131594"/>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8" name="円/楕円 1277"/>
            <p:cNvSpPr/>
            <p:nvPr/>
          </p:nvSpPr>
          <p:spPr bwMode="auto">
            <a:xfrm>
              <a:off x="2557487" y="5202907"/>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79" name="円/楕円 1278"/>
            <p:cNvSpPr/>
            <p:nvPr/>
          </p:nvSpPr>
          <p:spPr bwMode="auto">
            <a:xfrm>
              <a:off x="2559025" y="4899844"/>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0" name="円/楕円 1279"/>
            <p:cNvSpPr/>
            <p:nvPr/>
          </p:nvSpPr>
          <p:spPr bwMode="auto">
            <a:xfrm>
              <a:off x="3186113" y="55340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1" name="円/楕円 1280"/>
            <p:cNvSpPr/>
            <p:nvPr/>
          </p:nvSpPr>
          <p:spPr bwMode="auto">
            <a:xfrm>
              <a:off x="3043238" y="55340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2" name="円/楕円 1281"/>
            <p:cNvSpPr/>
            <p:nvPr/>
          </p:nvSpPr>
          <p:spPr bwMode="auto">
            <a:xfrm>
              <a:off x="3186113" y="563880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3" name="円/楕円 1282"/>
            <p:cNvSpPr/>
            <p:nvPr/>
          </p:nvSpPr>
          <p:spPr bwMode="auto">
            <a:xfrm>
              <a:off x="3257550" y="57102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4" name="円/楕円 1283"/>
            <p:cNvSpPr/>
            <p:nvPr/>
          </p:nvSpPr>
          <p:spPr bwMode="auto">
            <a:xfrm>
              <a:off x="3114675" y="57102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5" name="円/楕円 1284"/>
            <p:cNvSpPr/>
            <p:nvPr/>
          </p:nvSpPr>
          <p:spPr bwMode="auto">
            <a:xfrm>
              <a:off x="1795463" y="546258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6" name="円/楕円 1285"/>
            <p:cNvSpPr/>
            <p:nvPr/>
          </p:nvSpPr>
          <p:spPr bwMode="auto">
            <a:xfrm>
              <a:off x="1866900" y="55340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7" name="円/楕円 1286"/>
            <p:cNvSpPr/>
            <p:nvPr/>
          </p:nvSpPr>
          <p:spPr bwMode="auto">
            <a:xfrm>
              <a:off x="1724025" y="55340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8" name="円/楕円 1287"/>
            <p:cNvSpPr/>
            <p:nvPr/>
          </p:nvSpPr>
          <p:spPr bwMode="auto">
            <a:xfrm>
              <a:off x="3114675" y="56769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9" name="円/楕円 1288"/>
            <p:cNvSpPr/>
            <p:nvPr/>
          </p:nvSpPr>
          <p:spPr bwMode="auto">
            <a:xfrm>
              <a:off x="3186113" y="57483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0" name="円/楕円 1289"/>
            <p:cNvSpPr/>
            <p:nvPr/>
          </p:nvSpPr>
          <p:spPr bwMode="auto">
            <a:xfrm>
              <a:off x="3186113" y="58531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1" name="円/楕円 1290"/>
            <p:cNvSpPr/>
            <p:nvPr/>
          </p:nvSpPr>
          <p:spPr bwMode="auto">
            <a:xfrm>
              <a:off x="3257550" y="592455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2" name="円/楕円 1291"/>
            <p:cNvSpPr/>
            <p:nvPr/>
          </p:nvSpPr>
          <p:spPr bwMode="auto">
            <a:xfrm>
              <a:off x="3114675" y="592455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3" name="円/楕円 1292"/>
            <p:cNvSpPr/>
            <p:nvPr/>
          </p:nvSpPr>
          <p:spPr bwMode="auto">
            <a:xfrm>
              <a:off x="2627213" y="543512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4" name="円/楕円 1293"/>
            <p:cNvSpPr/>
            <p:nvPr/>
          </p:nvSpPr>
          <p:spPr bwMode="auto">
            <a:xfrm>
              <a:off x="3328988" y="567690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5" name="円/楕円 1294"/>
            <p:cNvSpPr/>
            <p:nvPr/>
          </p:nvSpPr>
          <p:spPr bwMode="auto">
            <a:xfrm>
              <a:off x="3400425" y="57483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6" name="円/楕円 1295"/>
            <p:cNvSpPr/>
            <p:nvPr/>
          </p:nvSpPr>
          <p:spPr bwMode="auto">
            <a:xfrm>
              <a:off x="3257550" y="57483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7" name="円/楕円 1296"/>
            <p:cNvSpPr/>
            <p:nvPr/>
          </p:nvSpPr>
          <p:spPr bwMode="auto">
            <a:xfrm>
              <a:off x="3400425" y="5853113"/>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8" name="円/楕円 1297"/>
            <p:cNvSpPr/>
            <p:nvPr/>
          </p:nvSpPr>
          <p:spPr bwMode="auto">
            <a:xfrm>
              <a:off x="3471863" y="59245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9" name="円/楕円 1298"/>
            <p:cNvSpPr/>
            <p:nvPr/>
          </p:nvSpPr>
          <p:spPr bwMode="auto">
            <a:xfrm>
              <a:off x="3328988" y="59245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0" name="円/楕円 1299"/>
            <p:cNvSpPr/>
            <p:nvPr/>
          </p:nvSpPr>
          <p:spPr bwMode="auto">
            <a:xfrm>
              <a:off x="3052763" y="561498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1" name="円/楕円 1300"/>
            <p:cNvSpPr/>
            <p:nvPr/>
          </p:nvSpPr>
          <p:spPr bwMode="auto">
            <a:xfrm>
              <a:off x="3124200" y="56864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2" name="円/楕円 1301"/>
            <p:cNvSpPr/>
            <p:nvPr/>
          </p:nvSpPr>
          <p:spPr bwMode="auto">
            <a:xfrm>
              <a:off x="3124200" y="57912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3" name="円/楕円 1302"/>
            <p:cNvSpPr/>
            <p:nvPr/>
          </p:nvSpPr>
          <p:spPr bwMode="auto">
            <a:xfrm>
              <a:off x="3036734" y="6008722"/>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4" name="円/楕円 1303"/>
            <p:cNvSpPr/>
            <p:nvPr/>
          </p:nvSpPr>
          <p:spPr bwMode="auto">
            <a:xfrm>
              <a:off x="3052763" y="58626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5" name="円/楕円 1304"/>
            <p:cNvSpPr/>
            <p:nvPr/>
          </p:nvSpPr>
          <p:spPr bwMode="auto">
            <a:xfrm>
              <a:off x="2565301" y="537321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6" name="円/楕円 1305"/>
            <p:cNvSpPr/>
            <p:nvPr/>
          </p:nvSpPr>
          <p:spPr bwMode="auto">
            <a:xfrm>
              <a:off x="3267075" y="561498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7" name="円/楕円 1306"/>
            <p:cNvSpPr/>
            <p:nvPr/>
          </p:nvSpPr>
          <p:spPr bwMode="auto">
            <a:xfrm>
              <a:off x="3338513" y="56864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8" name="円/楕円 1307"/>
            <p:cNvSpPr/>
            <p:nvPr/>
          </p:nvSpPr>
          <p:spPr bwMode="auto">
            <a:xfrm>
              <a:off x="2893643" y="5817704"/>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9" name="円/楕円 1308"/>
            <p:cNvSpPr/>
            <p:nvPr/>
          </p:nvSpPr>
          <p:spPr bwMode="auto">
            <a:xfrm>
              <a:off x="3338513" y="579120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0" name="円/楕円 1309"/>
            <p:cNvSpPr/>
            <p:nvPr/>
          </p:nvSpPr>
          <p:spPr bwMode="auto">
            <a:xfrm>
              <a:off x="3409950" y="58626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1" name="円/楕円 1310"/>
            <p:cNvSpPr/>
            <p:nvPr/>
          </p:nvSpPr>
          <p:spPr bwMode="auto">
            <a:xfrm>
              <a:off x="3068923" y="6074569"/>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2" name="円/楕円 1311"/>
            <p:cNvSpPr/>
            <p:nvPr/>
          </p:nvSpPr>
          <p:spPr bwMode="auto">
            <a:xfrm>
              <a:off x="2056685" y="4087837"/>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3" name="円/楕円 1312"/>
            <p:cNvSpPr/>
            <p:nvPr/>
          </p:nvSpPr>
          <p:spPr bwMode="auto">
            <a:xfrm>
              <a:off x="2058963" y="4361681"/>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4" name="円/楕円 1313"/>
            <p:cNvSpPr/>
            <p:nvPr/>
          </p:nvSpPr>
          <p:spPr bwMode="auto">
            <a:xfrm>
              <a:off x="2158975" y="4318819"/>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5" name="円/楕円 1314"/>
            <p:cNvSpPr/>
            <p:nvPr/>
          </p:nvSpPr>
          <p:spPr bwMode="auto">
            <a:xfrm>
              <a:off x="2158975" y="4247381"/>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6" name="円/楕円 1315"/>
            <p:cNvSpPr/>
            <p:nvPr/>
          </p:nvSpPr>
          <p:spPr bwMode="auto">
            <a:xfrm>
              <a:off x="2058963" y="4175944"/>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7" name="円/楕円 1316"/>
            <p:cNvSpPr/>
            <p:nvPr/>
          </p:nvSpPr>
          <p:spPr bwMode="auto">
            <a:xfrm>
              <a:off x="1937518" y="411537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8" name="円/楕円 1317"/>
            <p:cNvSpPr/>
            <p:nvPr/>
          </p:nvSpPr>
          <p:spPr bwMode="auto">
            <a:xfrm>
              <a:off x="2168500" y="4399781"/>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9" name="円/楕円 1318"/>
            <p:cNvSpPr/>
            <p:nvPr/>
          </p:nvSpPr>
          <p:spPr bwMode="auto">
            <a:xfrm>
              <a:off x="2211363" y="4514081"/>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0" name="円/楕円 1319"/>
            <p:cNvSpPr/>
            <p:nvPr/>
          </p:nvSpPr>
          <p:spPr bwMode="auto">
            <a:xfrm>
              <a:off x="2311375" y="4471219"/>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1" name="円/楕円 1320"/>
            <p:cNvSpPr/>
            <p:nvPr/>
          </p:nvSpPr>
          <p:spPr bwMode="auto">
            <a:xfrm>
              <a:off x="2311375" y="4399781"/>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2" name="円/楕円 1321"/>
            <p:cNvSpPr/>
            <p:nvPr/>
          </p:nvSpPr>
          <p:spPr bwMode="auto">
            <a:xfrm>
              <a:off x="2211363" y="4328344"/>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3" name="円/楕円 1322"/>
            <p:cNvSpPr/>
            <p:nvPr/>
          </p:nvSpPr>
          <p:spPr bwMode="auto">
            <a:xfrm>
              <a:off x="2025625" y="4399781"/>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4" name="円/楕円 1323"/>
            <p:cNvSpPr/>
            <p:nvPr/>
          </p:nvSpPr>
          <p:spPr bwMode="auto">
            <a:xfrm>
              <a:off x="2416150" y="4604569"/>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5" name="円/楕円 1324"/>
            <p:cNvSpPr/>
            <p:nvPr/>
          </p:nvSpPr>
          <p:spPr bwMode="auto">
            <a:xfrm>
              <a:off x="2459013" y="4718869"/>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6" name="円/楕円 1325"/>
            <p:cNvSpPr/>
            <p:nvPr/>
          </p:nvSpPr>
          <p:spPr bwMode="auto">
            <a:xfrm>
              <a:off x="2559025" y="467600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7" name="円/楕円 1326"/>
            <p:cNvSpPr/>
            <p:nvPr/>
          </p:nvSpPr>
          <p:spPr bwMode="auto">
            <a:xfrm>
              <a:off x="2559025" y="4604569"/>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8" name="円/楕円 1327"/>
            <p:cNvSpPr/>
            <p:nvPr/>
          </p:nvSpPr>
          <p:spPr bwMode="auto">
            <a:xfrm>
              <a:off x="2459013" y="4533131"/>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9" name="円/楕円 1328"/>
            <p:cNvSpPr/>
            <p:nvPr/>
          </p:nvSpPr>
          <p:spPr bwMode="auto">
            <a:xfrm>
              <a:off x="2273275" y="4604569"/>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0" name="円/楕円 1329"/>
            <p:cNvSpPr/>
            <p:nvPr/>
          </p:nvSpPr>
          <p:spPr bwMode="auto">
            <a:xfrm>
              <a:off x="2730475" y="467600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1" name="円/楕円 1330"/>
            <p:cNvSpPr/>
            <p:nvPr/>
          </p:nvSpPr>
          <p:spPr bwMode="auto">
            <a:xfrm>
              <a:off x="2773338" y="4790306"/>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 name="円/楕円 1331"/>
            <p:cNvSpPr/>
            <p:nvPr/>
          </p:nvSpPr>
          <p:spPr bwMode="auto">
            <a:xfrm>
              <a:off x="2873350" y="4747444"/>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3" name="円/楕円 1332"/>
            <p:cNvSpPr/>
            <p:nvPr/>
          </p:nvSpPr>
          <p:spPr bwMode="auto">
            <a:xfrm>
              <a:off x="2873350" y="467600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4" name="円/楕円 1333"/>
            <p:cNvSpPr/>
            <p:nvPr/>
          </p:nvSpPr>
          <p:spPr bwMode="auto">
            <a:xfrm>
              <a:off x="2773338" y="4604569"/>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5" name="円/楕円 1334"/>
            <p:cNvSpPr/>
            <p:nvPr/>
          </p:nvSpPr>
          <p:spPr bwMode="auto">
            <a:xfrm>
              <a:off x="2587600" y="467600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6" name="円/楕円 1335"/>
            <p:cNvSpPr/>
            <p:nvPr/>
          </p:nvSpPr>
          <p:spPr bwMode="auto">
            <a:xfrm>
              <a:off x="3087663" y="4461694"/>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7" name="円/楕円 1336"/>
            <p:cNvSpPr/>
            <p:nvPr/>
          </p:nvSpPr>
          <p:spPr bwMode="auto">
            <a:xfrm>
              <a:off x="3130525" y="4575994"/>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8" name="円/楕円 1337"/>
            <p:cNvSpPr/>
            <p:nvPr/>
          </p:nvSpPr>
          <p:spPr bwMode="auto">
            <a:xfrm>
              <a:off x="3230538" y="4533131"/>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9" name="円/楕円 1338"/>
            <p:cNvSpPr/>
            <p:nvPr/>
          </p:nvSpPr>
          <p:spPr bwMode="auto">
            <a:xfrm>
              <a:off x="3230538" y="4461694"/>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0" name="円/楕円 1339"/>
            <p:cNvSpPr/>
            <p:nvPr/>
          </p:nvSpPr>
          <p:spPr bwMode="auto">
            <a:xfrm>
              <a:off x="3130525" y="439025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1" name="円/楕円 1340"/>
            <p:cNvSpPr/>
            <p:nvPr/>
          </p:nvSpPr>
          <p:spPr bwMode="auto">
            <a:xfrm>
              <a:off x="2944788" y="4461694"/>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2" name="円/楕円 1341"/>
            <p:cNvSpPr/>
            <p:nvPr/>
          </p:nvSpPr>
          <p:spPr bwMode="auto">
            <a:xfrm>
              <a:off x="3230538" y="4175944"/>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3" name="円/楕円 1342"/>
            <p:cNvSpPr/>
            <p:nvPr/>
          </p:nvSpPr>
          <p:spPr bwMode="auto">
            <a:xfrm>
              <a:off x="3273400" y="4290244"/>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4" name="円/楕円 1343"/>
            <p:cNvSpPr/>
            <p:nvPr/>
          </p:nvSpPr>
          <p:spPr bwMode="auto">
            <a:xfrm>
              <a:off x="3929063" y="4810125"/>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5" name="円/楕円 1344"/>
            <p:cNvSpPr/>
            <p:nvPr/>
          </p:nvSpPr>
          <p:spPr bwMode="auto">
            <a:xfrm>
              <a:off x="3929063" y="4738688"/>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6" name="円/楕円 1345"/>
            <p:cNvSpPr/>
            <p:nvPr/>
          </p:nvSpPr>
          <p:spPr bwMode="auto">
            <a:xfrm>
              <a:off x="3273400" y="410450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7" name="円/楕円 1346"/>
            <p:cNvSpPr/>
            <p:nvPr/>
          </p:nvSpPr>
          <p:spPr bwMode="auto">
            <a:xfrm>
              <a:off x="3087663" y="4175944"/>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8" name="円/楕円 1347"/>
            <p:cNvSpPr/>
            <p:nvPr/>
          </p:nvSpPr>
          <p:spPr bwMode="auto">
            <a:xfrm>
              <a:off x="2301850" y="410450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9" name="円/楕円 1348"/>
            <p:cNvSpPr/>
            <p:nvPr/>
          </p:nvSpPr>
          <p:spPr bwMode="auto">
            <a:xfrm>
              <a:off x="2344713" y="4218806"/>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0" name="円/楕円 1349"/>
            <p:cNvSpPr/>
            <p:nvPr/>
          </p:nvSpPr>
          <p:spPr bwMode="auto">
            <a:xfrm>
              <a:off x="2444725" y="4175944"/>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1" name="円/楕円 1350"/>
            <p:cNvSpPr/>
            <p:nvPr/>
          </p:nvSpPr>
          <p:spPr bwMode="auto">
            <a:xfrm>
              <a:off x="2444725" y="410450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2" name="円/楕円 1351"/>
            <p:cNvSpPr/>
            <p:nvPr/>
          </p:nvSpPr>
          <p:spPr bwMode="auto">
            <a:xfrm>
              <a:off x="2344713" y="4033069"/>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3" name="円/楕円 1352"/>
            <p:cNvSpPr/>
            <p:nvPr/>
          </p:nvSpPr>
          <p:spPr bwMode="auto">
            <a:xfrm>
              <a:off x="2158975" y="410450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4" name="円/楕円 1353"/>
            <p:cNvSpPr/>
            <p:nvPr/>
          </p:nvSpPr>
          <p:spPr bwMode="auto">
            <a:xfrm>
              <a:off x="2559025" y="4890319"/>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5" name="円/楕円 1354"/>
            <p:cNvSpPr/>
            <p:nvPr/>
          </p:nvSpPr>
          <p:spPr bwMode="auto">
            <a:xfrm>
              <a:off x="2097906" y="4652446"/>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6" name="円/楕円 1355"/>
            <p:cNvSpPr/>
            <p:nvPr/>
          </p:nvSpPr>
          <p:spPr bwMode="auto">
            <a:xfrm>
              <a:off x="2701900" y="496175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7" name="円/楕円 1356"/>
            <p:cNvSpPr/>
            <p:nvPr/>
          </p:nvSpPr>
          <p:spPr bwMode="auto">
            <a:xfrm>
              <a:off x="2701900" y="4890319"/>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8" name="円/楕円 1357"/>
            <p:cNvSpPr/>
            <p:nvPr/>
          </p:nvSpPr>
          <p:spPr bwMode="auto">
            <a:xfrm>
              <a:off x="2601888" y="4818881"/>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59" name="円/楕円 1358"/>
            <p:cNvSpPr/>
            <p:nvPr/>
          </p:nvSpPr>
          <p:spPr bwMode="auto">
            <a:xfrm>
              <a:off x="2416150" y="4890319"/>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0" name="円/楕円 1359"/>
            <p:cNvSpPr/>
            <p:nvPr/>
          </p:nvSpPr>
          <p:spPr bwMode="auto">
            <a:xfrm>
              <a:off x="2536056" y="5005077"/>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1" name="円/楕円 1360"/>
            <p:cNvSpPr/>
            <p:nvPr/>
          </p:nvSpPr>
          <p:spPr bwMode="auto">
            <a:xfrm>
              <a:off x="2830615" y="4124488"/>
              <a:ext cx="100013"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2" name="円/楕円 1361"/>
            <p:cNvSpPr/>
            <p:nvPr/>
          </p:nvSpPr>
          <p:spPr bwMode="auto">
            <a:xfrm>
              <a:off x="2487588" y="4818881"/>
              <a:ext cx="100012"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3" name="円/楕円 1362"/>
            <p:cNvSpPr/>
            <p:nvPr/>
          </p:nvSpPr>
          <p:spPr bwMode="auto">
            <a:xfrm>
              <a:off x="2659038" y="4124488"/>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4" name="円/楕円 1363"/>
            <p:cNvSpPr/>
            <p:nvPr/>
          </p:nvSpPr>
          <p:spPr bwMode="auto">
            <a:xfrm>
              <a:off x="2387575" y="4676006"/>
              <a:ext cx="100013" cy="100013"/>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5" name="円/楕円 1364"/>
            <p:cNvSpPr/>
            <p:nvPr/>
          </p:nvSpPr>
          <p:spPr bwMode="auto">
            <a:xfrm>
              <a:off x="2736057" y="4738955"/>
              <a:ext cx="100012" cy="100012"/>
            </a:xfrm>
            <a:prstGeom prst="ellipse">
              <a:avLst/>
            </a:prstGeom>
            <a:solidFill>
              <a:srgbClr val="FFCCF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6" name="円/楕円 1365"/>
            <p:cNvSpPr/>
            <p:nvPr/>
          </p:nvSpPr>
          <p:spPr bwMode="auto">
            <a:xfrm>
              <a:off x="3786188" y="4433888"/>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7" name="円/楕円 1366"/>
            <p:cNvSpPr/>
            <p:nvPr/>
          </p:nvSpPr>
          <p:spPr bwMode="auto">
            <a:xfrm>
              <a:off x="4399979" y="4087738"/>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8" name="円/楕円 1367"/>
            <p:cNvSpPr/>
            <p:nvPr/>
          </p:nvSpPr>
          <p:spPr bwMode="auto">
            <a:xfrm>
              <a:off x="3929063" y="442436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69" name="円/楕円 1368"/>
            <p:cNvSpPr/>
            <p:nvPr/>
          </p:nvSpPr>
          <p:spPr bwMode="auto">
            <a:xfrm>
              <a:off x="3944387" y="4054500"/>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0" name="円/楕円 1369"/>
            <p:cNvSpPr/>
            <p:nvPr/>
          </p:nvSpPr>
          <p:spPr bwMode="auto">
            <a:xfrm>
              <a:off x="4257104" y="4087738"/>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1" name="円/楕円 1370"/>
            <p:cNvSpPr/>
            <p:nvPr/>
          </p:nvSpPr>
          <p:spPr bwMode="auto">
            <a:xfrm>
              <a:off x="3786188" y="416718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2" name="円/楕円 1371"/>
            <p:cNvSpPr/>
            <p:nvPr/>
          </p:nvSpPr>
          <p:spPr bwMode="auto">
            <a:xfrm>
              <a:off x="3643313" y="4319588"/>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3" name="円/楕円 1372"/>
            <p:cNvSpPr/>
            <p:nvPr/>
          </p:nvSpPr>
          <p:spPr bwMode="auto">
            <a:xfrm>
              <a:off x="3714750" y="441007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4" name="円/楕円 1373"/>
            <p:cNvSpPr/>
            <p:nvPr/>
          </p:nvSpPr>
          <p:spPr bwMode="auto">
            <a:xfrm>
              <a:off x="3786188" y="431006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5" name="円/楕円 1374"/>
            <p:cNvSpPr/>
            <p:nvPr/>
          </p:nvSpPr>
          <p:spPr bwMode="auto">
            <a:xfrm>
              <a:off x="3643313" y="446246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6" name="円/楕円 1375"/>
            <p:cNvSpPr/>
            <p:nvPr/>
          </p:nvSpPr>
          <p:spPr bwMode="auto">
            <a:xfrm>
              <a:off x="3571875" y="441007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7" name="円/楕円 1376"/>
            <p:cNvSpPr/>
            <p:nvPr/>
          </p:nvSpPr>
          <p:spPr bwMode="auto">
            <a:xfrm>
              <a:off x="4186238" y="441483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8" name="円/楕円 1377"/>
            <p:cNvSpPr/>
            <p:nvPr/>
          </p:nvSpPr>
          <p:spPr bwMode="auto">
            <a:xfrm>
              <a:off x="4043363" y="4567238"/>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79" name="円/楕円 1378"/>
            <p:cNvSpPr/>
            <p:nvPr/>
          </p:nvSpPr>
          <p:spPr bwMode="auto">
            <a:xfrm>
              <a:off x="4114800" y="465772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0" name="円/楕円 1379"/>
            <p:cNvSpPr/>
            <p:nvPr/>
          </p:nvSpPr>
          <p:spPr bwMode="auto">
            <a:xfrm>
              <a:off x="4186238" y="455771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1" name="円/楕円 1380"/>
            <p:cNvSpPr/>
            <p:nvPr/>
          </p:nvSpPr>
          <p:spPr bwMode="auto">
            <a:xfrm>
              <a:off x="4043363" y="471011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2" name="円/楕円 1381"/>
            <p:cNvSpPr/>
            <p:nvPr/>
          </p:nvSpPr>
          <p:spPr bwMode="auto">
            <a:xfrm>
              <a:off x="3971925" y="465772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3" name="円/楕円 1382"/>
            <p:cNvSpPr/>
            <p:nvPr/>
          </p:nvSpPr>
          <p:spPr bwMode="auto">
            <a:xfrm>
              <a:off x="4257675" y="4486275"/>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4" name="円/楕円 1383"/>
            <p:cNvSpPr/>
            <p:nvPr/>
          </p:nvSpPr>
          <p:spPr bwMode="auto">
            <a:xfrm>
              <a:off x="4114800" y="463867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5" name="円/楕円 1384"/>
            <p:cNvSpPr/>
            <p:nvPr/>
          </p:nvSpPr>
          <p:spPr bwMode="auto">
            <a:xfrm>
              <a:off x="4186238" y="472916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6" name="円/楕円 1385"/>
            <p:cNvSpPr/>
            <p:nvPr/>
          </p:nvSpPr>
          <p:spPr bwMode="auto">
            <a:xfrm>
              <a:off x="4257675" y="4629150"/>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7" name="円/楕円 1386"/>
            <p:cNvSpPr/>
            <p:nvPr/>
          </p:nvSpPr>
          <p:spPr bwMode="auto">
            <a:xfrm>
              <a:off x="4114800" y="4781550"/>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8" name="円/楕円 1387"/>
            <p:cNvSpPr/>
            <p:nvPr/>
          </p:nvSpPr>
          <p:spPr bwMode="auto">
            <a:xfrm>
              <a:off x="4043363" y="472916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89" name="円/楕円 1388"/>
            <p:cNvSpPr/>
            <p:nvPr/>
          </p:nvSpPr>
          <p:spPr bwMode="auto">
            <a:xfrm>
              <a:off x="4500563" y="4486275"/>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0" name="円/楕円 1389"/>
            <p:cNvSpPr/>
            <p:nvPr/>
          </p:nvSpPr>
          <p:spPr bwMode="auto">
            <a:xfrm>
              <a:off x="4357688" y="4638675"/>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1" name="円/楕円 1390"/>
            <p:cNvSpPr/>
            <p:nvPr/>
          </p:nvSpPr>
          <p:spPr bwMode="auto">
            <a:xfrm>
              <a:off x="4429125" y="4729163"/>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2" name="円/楕円 1391"/>
            <p:cNvSpPr/>
            <p:nvPr/>
          </p:nvSpPr>
          <p:spPr bwMode="auto">
            <a:xfrm>
              <a:off x="4500563" y="4629150"/>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3" name="円/楕円 1392"/>
            <p:cNvSpPr/>
            <p:nvPr/>
          </p:nvSpPr>
          <p:spPr bwMode="auto">
            <a:xfrm>
              <a:off x="4357688" y="4781550"/>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4" name="円/楕円 1393"/>
            <p:cNvSpPr/>
            <p:nvPr/>
          </p:nvSpPr>
          <p:spPr bwMode="auto">
            <a:xfrm>
              <a:off x="4286250" y="4729163"/>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5" name="円/楕円 1394"/>
            <p:cNvSpPr/>
            <p:nvPr/>
          </p:nvSpPr>
          <p:spPr bwMode="auto">
            <a:xfrm>
              <a:off x="4857750" y="4433888"/>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6" name="円/楕円 1395"/>
            <p:cNvSpPr/>
            <p:nvPr/>
          </p:nvSpPr>
          <p:spPr bwMode="auto">
            <a:xfrm>
              <a:off x="4714875" y="4586288"/>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7" name="円/楕円 1396"/>
            <p:cNvSpPr/>
            <p:nvPr/>
          </p:nvSpPr>
          <p:spPr bwMode="auto">
            <a:xfrm>
              <a:off x="4786313" y="4676775"/>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8" name="円/楕円 1397"/>
            <p:cNvSpPr/>
            <p:nvPr/>
          </p:nvSpPr>
          <p:spPr bwMode="auto">
            <a:xfrm>
              <a:off x="4857750" y="4576763"/>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9" name="円/楕円 1398"/>
            <p:cNvSpPr/>
            <p:nvPr/>
          </p:nvSpPr>
          <p:spPr bwMode="auto">
            <a:xfrm>
              <a:off x="4714875" y="4729163"/>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0" name="円/楕円 1399"/>
            <p:cNvSpPr/>
            <p:nvPr/>
          </p:nvSpPr>
          <p:spPr bwMode="auto">
            <a:xfrm>
              <a:off x="4643438" y="4676775"/>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1" name="円/楕円 1400"/>
            <p:cNvSpPr/>
            <p:nvPr/>
          </p:nvSpPr>
          <p:spPr bwMode="auto">
            <a:xfrm>
              <a:off x="5114925" y="4024313"/>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2" name="円/楕円 1401"/>
            <p:cNvSpPr/>
            <p:nvPr/>
          </p:nvSpPr>
          <p:spPr bwMode="auto">
            <a:xfrm>
              <a:off x="4972050" y="4176713"/>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3" name="円/楕円 1402"/>
            <p:cNvSpPr/>
            <p:nvPr/>
          </p:nvSpPr>
          <p:spPr bwMode="auto">
            <a:xfrm>
              <a:off x="5043488" y="4267200"/>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4" name="円/楕円 1403"/>
            <p:cNvSpPr/>
            <p:nvPr/>
          </p:nvSpPr>
          <p:spPr bwMode="auto">
            <a:xfrm>
              <a:off x="5114925" y="4167188"/>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5" name="円/楕円 1404"/>
            <p:cNvSpPr/>
            <p:nvPr/>
          </p:nvSpPr>
          <p:spPr bwMode="auto">
            <a:xfrm>
              <a:off x="4972050" y="4319588"/>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6" name="円/楕円 1405"/>
            <p:cNvSpPr/>
            <p:nvPr/>
          </p:nvSpPr>
          <p:spPr bwMode="auto">
            <a:xfrm>
              <a:off x="4900613" y="4267200"/>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7" name="円/楕円 1406"/>
            <p:cNvSpPr/>
            <p:nvPr/>
          </p:nvSpPr>
          <p:spPr bwMode="auto">
            <a:xfrm>
              <a:off x="4417218" y="4302918"/>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8" name="円/楕円 1407"/>
            <p:cNvSpPr/>
            <p:nvPr/>
          </p:nvSpPr>
          <p:spPr bwMode="auto">
            <a:xfrm>
              <a:off x="4114229" y="4059163"/>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9" name="円/楕円 1408"/>
            <p:cNvSpPr/>
            <p:nvPr/>
          </p:nvSpPr>
          <p:spPr bwMode="auto">
            <a:xfrm>
              <a:off x="3936310" y="385286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0" name="円/楕円 1409"/>
            <p:cNvSpPr/>
            <p:nvPr/>
          </p:nvSpPr>
          <p:spPr bwMode="auto">
            <a:xfrm>
              <a:off x="3714750" y="448627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1" name="円/楕円 1410"/>
            <p:cNvSpPr/>
            <p:nvPr/>
          </p:nvSpPr>
          <p:spPr bwMode="auto">
            <a:xfrm>
              <a:off x="3969234" y="4047356"/>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2" name="円/楕円 1411"/>
            <p:cNvSpPr/>
            <p:nvPr/>
          </p:nvSpPr>
          <p:spPr bwMode="auto">
            <a:xfrm>
              <a:off x="3962005" y="3973538"/>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3" name="円/楕円 1412"/>
            <p:cNvSpPr/>
            <p:nvPr/>
          </p:nvSpPr>
          <p:spPr bwMode="auto">
            <a:xfrm>
              <a:off x="4399979" y="4121076"/>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4" name="円/楕円 1413"/>
            <p:cNvSpPr/>
            <p:nvPr/>
          </p:nvSpPr>
          <p:spPr bwMode="auto">
            <a:xfrm>
              <a:off x="3911998" y="4278338"/>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5" name="円/楕円 1414"/>
            <p:cNvSpPr/>
            <p:nvPr/>
          </p:nvSpPr>
          <p:spPr bwMode="auto">
            <a:xfrm>
              <a:off x="3593307" y="4197374"/>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6" name="円/楕円 1415"/>
            <p:cNvSpPr/>
            <p:nvPr/>
          </p:nvSpPr>
          <p:spPr bwMode="auto">
            <a:xfrm>
              <a:off x="3578924" y="4137844"/>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7" name="円/楕円 1416"/>
            <p:cNvSpPr/>
            <p:nvPr/>
          </p:nvSpPr>
          <p:spPr bwMode="auto">
            <a:xfrm>
              <a:off x="3702843" y="4024850"/>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8" name="円/楕円 1417"/>
            <p:cNvSpPr/>
            <p:nvPr/>
          </p:nvSpPr>
          <p:spPr bwMode="auto">
            <a:xfrm>
              <a:off x="3714750" y="4211929"/>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9" name="円/楕円 1418"/>
            <p:cNvSpPr/>
            <p:nvPr/>
          </p:nvSpPr>
          <p:spPr bwMode="auto">
            <a:xfrm>
              <a:off x="4235519" y="428941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0" name="円/楕円 1419"/>
            <p:cNvSpPr/>
            <p:nvPr/>
          </p:nvSpPr>
          <p:spPr bwMode="auto">
            <a:xfrm>
              <a:off x="4686300" y="4852988"/>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1" name="円/楕円 1420"/>
            <p:cNvSpPr/>
            <p:nvPr/>
          </p:nvSpPr>
          <p:spPr bwMode="auto">
            <a:xfrm>
              <a:off x="4757738" y="4943475"/>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2" name="円/楕円 1421"/>
            <p:cNvSpPr/>
            <p:nvPr/>
          </p:nvSpPr>
          <p:spPr bwMode="auto">
            <a:xfrm>
              <a:off x="4829175" y="4843463"/>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3" name="円/楕円 1422"/>
            <p:cNvSpPr/>
            <p:nvPr/>
          </p:nvSpPr>
          <p:spPr bwMode="auto">
            <a:xfrm>
              <a:off x="4686300" y="4995863"/>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4" name="円/楕円 1423"/>
            <p:cNvSpPr/>
            <p:nvPr/>
          </p:nvSpPr>
          <p:spPr bwMode="auto">
            <a:xfrm>
              <a:off x="4614863" y="4943475"/>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5" name="円/楕円 1424"/>
            <p:cNvSpPr/>
            <p:nvPr/>
          </p:nvSpPr>
          <p:spPr bwMode="auto">
            <a:xfrm>
              <a:off x="4972050" y="3810000"/>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6" name="円/楕円 1425"/>
            <p:cNvSpPr/>
            <p:nvPr/>
          </p:nvSpPr>
          <p:spPr bwMode="auto">
            <a:xfrm>
              <a:off x="4829175" y="3962400"/>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7" name="円/楕円 1426"/>
            <p:cNvSpPr/>
            <p:nvPr/>
          </p:nvSpPr>
          <p:spPr bwMode="auto">
            <a:xfrm>
              <a:off x="4900613" y="4052888"/>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8" name="円/楕円 1427"/>
            <p:cNvSpPr/>
            <p:nvPr/>
          </p:nvSpPr>
          <p:spPr bwMode="auto">
            <a:xfrm>
              <a:off x="4972050" y="395287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29" name="円/楕円 1428"/>
            <p:cNvSpPr/>
            <p:nvPr/>
          </p:nvSpPr>
          <p:spPr bwMode="auto">
            <a:xfrm>
              <a:off x="4829175" y="410527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0" name="円/楕円 1429"/>
            <p:cNvSpPr/>
            <p:nvPr/>
          </p:nvSpPr>
          <p:spPr bwMode="auto">
            <a:xfrm>
              <a:off x="4757738" y="4052888"/>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1" name="円/楕円 1430"/>
            <p:cNvSpPr/>
            <p:nvPr/>
          </p:nvSpPr>
          <p:spPr bwMode="auto">
            <a:xfrm>
              <a:off x="4081463" y="443388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2" name="円/楕円 1431"/>
            <p:cNvSpPr/>
            <p:nvPr/>
          </p:nvSpPr>
          <p:spPr bwMode="auto">
            <a:xfrm>
              <a:off x="3938588" y="4586288"/>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3" name="円/楕円 1432"/>
            <p:cNvSpPr/>
            <p:nvPr/>
          </p:nvSpPr>
          <p:spPr bwMode="auto">
            <a:xfrm>
              <a:off x="4010025" y="4676775"/>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 name="円/楕円 1433"/>
            <p:cNvSpPr/>
            <p:nvPr/>
          </p:nvSpPr>
          <p:spPr bwMode="auto">
            <a:xfrm>
              <a:off x="4081463" y="457676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5" name="円/楕円 1434"/>
            <p:cNvSpPr/>
            <p:nvPr/>
          </p:nvSpPr>
          <p:spPr bwMode="auto">
            <a:xfrm>
              <a:off x="3938588" y="4729163"/>
              <a:ext cx="100012"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6" name="円/楕円 1435"/>
            <p:cNvSpPr/>
            <p:nvPr/>
          </p:nvSpPr>
          <p:spPr bwMode="auto">
            <a:xfrm>
              <a:off x="3829049" y="4087737"/>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7" name="円/楕円 1436"/>
            <p:cNvSpPr/>
            <p:nvPr/>
          </p:nvSpPr>
          <p:spPr bwMode="auto">
            <a:xfrm>
              <a:off x="4857750" y="53816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8" name="円/楕円 1437"/>
            <p:cNvSpPr/>
            <p:nvPr/>
          </p:nvSpPr>
          <p:spPr bwMode="auto">
            <a:xfrm>
              <a:off x="5010150" y="53101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9" name="円/楕円 1438"/>
            <p:cNvSpPr/>
            <p:nvPr/>
          </p:nvSpPr>
          <p:spPr bwMode="auto">
            <a:xfrm>
              <a:off x="4972050" y="54244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0" name="円/楕円 1439"/>
            <p:cNvSpPr/>
            <p:nvPr/>
          </p:nvSpPr>
          <p:spPr bwMode="auto">
            <a:xfrm>
              <a:off x="4929188" y="53101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1" name="円/楕円 1440"/>
            <p:cNvSpPr/>
            <p:nvPr/>
          </p:nvSpPr>
          <p:spPr bwMode="auto">
            <a:xfrm>
              <a:off x="4786313" y="553402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2" name="円/楕円 1441"/>
            <p:cNvSpPr/>
            <p:nvPr/>
          </p:nvSpPr>
          <p:spPr bwMode="auto">
            <a:xfrm>
              <a:off x="4938713" y="54625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3" name="円/楕円 1442"/>
            <p:cNvSpPr/>
            <p:nvPr/>
          </p:nvSpPr>
          <p:spPr bwMode="auto">
            <a:xfrm>
              <a:off x="4900613" y="55768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4" name="円/楕円 1443"/>
            <p:cNvSpPr/>
            <p:nvPr/>
          </p:nvSpPr>
          <p:spPr bwMode="auto">
            <a:xfrm>
              <a:off x="4857750" y="54625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5" name="円/楕円 1444"/>
            <p:cNvSpPr/>
            <p:nvPr/>
          </p:nvSpPr>
          <p:spPr bwMode="auto">
            <a:xfrm>
              <a:off x="4643438" y="568642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6" name="円/楕円 1445"/>
            <p:cNvSpPr/>
            <p:nvPr/>
          </p:nvSpPr>
          <p:spPr bwMode="auto">
            <a:xfrm>
              <a:off x="4795838" y="56149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7" name="円/楕円 1446"/>
            <p:cNvSpPr/>
            <p:nvPr/>
          </p:nvSpPr>
          <p:spPr bwMode="auto">
            <a:xfrm>
              <a:off x="4757738" y="57292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8" name="円/楕円 1447"/>
            <p:cNvSpPr/>
            <p:nvPr/>
          </p:nvSpPr>
          <p:spPr bwMode="auto">
            <a:xfrm>
              <a:off x="4714875" y="56149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49" name="円/楕円 1448"/>
            <p:cNvSpPr/>
            <p:nvPr/>
          </p:nvSpPr>
          <p:spPr bwMode="auto">
            <a:xfrm>
              <a:off x="4714875" y="545306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0" name="円/楕円 1449"/>
            <p:cNvSpPr/>
            <p:nvPr/>
          </p:nvSpPr>
          <p:spPr bwMode="auto">
            <a:xfrm>
              <a:off x="4867275" y="53816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1" name="円/楕円 1450"/>
            <p:cNvSpPr/>
            <p:nvPr/>
          </p:nvSpPr>
          <p:spPr bwMode="auto">
            <a:xfrm>
              <a:off x="4829175" y="54959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2" name="円/楕円 1451"/>
            <p:cNvSpPr/>
            <p:nvPr/>
          </p:nvSpPr>
          <p:spPr bwMode="auto">
            <a:xfrm>
              <a:off x="4786313" y="538162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3" name="円/楕円 1452"/>
            <p:cNvSpPr/>
            <p:nvPr/>
          </p:nvSpPr>
          <p:spPr bwMode="auto">
            <a:xfrm>
              <a:off x="4786313" y="5238750"/>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4" name="円/楕円 1453"/>
            <p:cNvSpPr/>
            <p:nvPr/>
          </p:nvSpPr>
          <p:spPr bwMode="auto">
            <a:xfrm>
              <a:off x="4938713" y="516731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5" name="円/楕円 1454"/>
            <p:cNvSpPr/>
            <p:nvPr/>
          </p:nvSpPr>
          <p:spPr bwMode="auto">
            <a:xfrm>
              <a:off x="4900613" y="528161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6" name="円/楕円 1455"/>
            <p:cNvSpPr/>
            <p:nvPr/>
          </p:nvSpPr>
          <p:spPr bwMode="auto">
            <a:xfrm>
              <a:off x="4857750" y="516731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7" name="円/楕円 1456"/>
            <p:cNvSpPr/>
            <p:nvPr/>
          </p:nvSpPr>
          <p:spPr bwMode="auto">
            <a:xfrm>
              <a:off x="4643438" y="516731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8" name="円/楕円 1457"/>
            <p:cNvSpPr/>
            <p:nvPr/>
          </p:nvSpPr>
          <p:spPr bwMode="auto">
            <a:xfrm>
              <a:off x="4795838" y="509587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59" name="円/楕円 1458"/>
            <p:cNvSpPr/>
            <p:nvPr/>
          </p:nvSpPr>
          <p:spPr bwMode="auto">
            <a:xfrm>
              <a:off x="4757738" y="521017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0" name="円/楕円 1459"/>
            <p:cNvSpPr/>
            <p:nvPr/>
          </p:nvSpPr>
          <p:spPr bwMode="auto">
            <a:xfrm>
              <a:off x="4714875" y="509587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1" name="円/楕円 1460"/>
            <p:cNvSpPr/>
            <p:nvPr/>
          </p:nvSpPr>
          <p:spPr bwMode="auto">
            <a:xfrm>
              <a:off x="4500563" y="509587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2" name="円/楕円 1461"/>
            <p:cNvSpPr/>
            <p:nvPr/>
          </p:nvSpPr>
          <p:spPr bwMode="auto">
            <a:xfrm>
              <a:off x="4652963" y="502443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3" name="円/楕円 1462"/>
            <p:cNvSpPr/>
            <p:nvPr/>
          </p:nvSpPr>
          <p:spPr bwMode="auto">
            <a:xfrm>
              <a:off x="4614863" y="513873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4" name="円/楕円 1463"/>
            <p:cNvSpPr/>
            <p:nvPr/>
          </p:nvSpPr>
          <p:spPr bwMode="auto">
            <a:xfrm>
              <a:off x="4572000" y="502443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5" name="円/楕円 1464"/>
            <p:cNvSpPr/>
            <p:nvPr/>
          </p:nvSpPr>
          <p:spPr bwMode="auto">
            <a:xfrm>
              <a:off x="4429125" y="4953000"/>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6" name="円/楕円 1465"/>
            <p:cNvSpPr/>
            <p:nvPr/>
          </p:nvSpPr>
          <p:spPr bwMode="auto">
            <a:xfrm>
              <a:off x="4581525" y="488156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7" name="円/楕円 1466"/>
            <p:cNvSpPr/>
            <p:nvPr/>
          </p:nvSpPr>
          <p:spPr bwMode="auto">
            <a:xfrm>
              <a:off x="4543425" y="499586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8" name="円/楕円 1467"/>
            <p:cNvSpPr/>
            <p:nvPr/>
          </p:nvSpPr>
          <p:spPr bwMode="auto">
            <a:xfrm>
              <a:off x="4500563" y="488156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69" name="円/楕円 1468"/>
            <p:cNvSpPr/>
            <p:nvPr/>
          </p:nvSpPr>
          <p:spPr bwMode="auto">
            <a:xfrm>
              <a:off x="3709616" y="5230341"/>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0" name="円/楕円 1469"/>
            <p:cNvSpPr/>
            <p:nvPr/>
          </p:nvSpPr>
          <p:spPr bwMode="auto">
            <a:xfrm>
              <a:off x="3938588" y="538162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1" name="円/楕円 1470"/>
            <p:cNvSpPr/>
            <p:nvPr/>
          </p:nvSpPr>
          <p:spPr bwMode="auto">
            <a:xfrm>
              <a:off x="3823916" y="5273203"/>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2" name="円/楕円 1471"/>
            <p:cNvSpPr/>
            <p:nvPr/>
          </p:nvSpPr>
          <p:spPr bwMode="auto">
            <a:xfrm>
              <a:off x="3781053" y="5158903"/>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3" name="円/楕円 1472"/>
            <p:cNvSpPr/>
            <p:nvPr/>
          </p:nvSpPr>
          <p:spPr bwMode="auto">
            <a:xfrm>
              <a:off x="3263875" y="4461694"/>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4" name="円/楕円 1473"/>
            <p:cNvSpPr/>
            <p:nvPr/>
          </p:nvSpPr>
          <p:spPr bwMode="auto">
            <a:xfrm>
              <a:off x="3971925" y="4953000"/>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5" name="円/楕円 1474"/>
            <p:cNvSpPr/>
            <p:nvPr/>
          </p:nvSpPr>
          <p:spPr bwMode="auto">
            <a:xfrm>
              <a:off x="3933825" y="5067300"/>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6" name="円/楕円 1475"/>
            <p:cNvSpPr/>
            <p:nvPr/>
          </p:nvSpPr>
          <p:spPr bwMode="auto">
            <a:xfrm>
              <a:off x="3521559" y="4748227"/>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7" name="円/楕円 1476"/>
            <p:cNvSpPr/>
            <p:nvPr/>
          </p:nvSpPr>
          <p:spPr bwMode="auto">
            <a:xfrm>
              <a:off x="4286250" y="573881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8" name="円/楕円 1477"/>
            <p:cNvSpPr/>
            <p:nvPr/>
          </p:nvSpPr>
          <p:spPr bwMode="auto">
            <a:xfrm>
              <a:off x="4438650" y="566737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9" name="円/楕円 1478"/>
            <p:cNvSpPr/>
            <p:nvPr/>
          </p:nvSpPr>
          <p:spPr bwMode="auto">
            <a:xfrm>
              <a:off x="4400550" y="578167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0" name="円/楕円 1479"/>
            <p:cNvSpPr/>
            <p:nvPr/>
          </p:nvSpPr>
          <p:spPr bwMode="auto">
            <a:xfrm>
              <a:off x="4357688" y="566737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1" name="円/楕円 1480"/>
            <p:cNvSpPr/>
            <p:nvPr/>
          </p:nvSpPr>
          <p:spPr bwMode="auto">
            <a:xfrm>
              <a:off x="3819525" y="5810250"/>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2" name="円/楕円 1481"/>
            <p:cNvSpPr/>
            <p:nvPr/>
          </p:nvSpPr>
          <p:spPr bwMode="auto">
            <a:xfrm>
              <a:off x="3971925" y="573881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3" name="円/楕円 1482"/>
            <p:cNvSpPr/>
            <p:nvPr/>
          </p:nvSpPr>
          <p:spPr bwMode="auto">
            <a:xfrm>
              <a:off x="3933825" y="585311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4" name="円/楕円 1483"/>
            <p:cNvSpPr/>
            <p:nvPr/>
          </p:nvSpPr>
          <p:spPr bwMode="auto">
            <a:xfrm>
              <a:off x="3890963" y="573881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5" name="円/楕円 1484"/>
            <p:cNvSpPr/>
            <p:nvPr/>
          </p:nvSpPr>
          <p:spPr bwMode="auto">
            <a:xfrm>
              <a:off x="4071938" y="5810250"/>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6" name="円/楕円 1485"/>
            <p:cNvSpPr/>
            <p:nvPr/>
          </p:nvSpPr>
          <p:spPr bwMode="auto">
            <a:xfrm>
              <a:off x="4224338" y="573881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7" name="円/楕円 1486"/>
            <p:cNvSpPr/>
            <p:nvPr/>
          </p:nvSpPr>
          <p:spPr bwMode="auto">
            <a:xfrm>
              <a:off x="4186238" y="585311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8" name="円/楕円 1487"/>
            <p:cNvSpPr/>
            <p:nvPr/>
          </p:nvSpPr>
          <p:spPr bwMode="auto">
            <a:xfrm>
              <a:off x="4143375" y="573881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89" name="円/楕円 1488"/>
            <p:cNvSpPr/>
            <p:nvPr/>
          </p:nvSpPr>
          <p:spPr bwMode="auto">
            <a:xfrm>
              <a:off x="3676650" y="566737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0" name="円/楕円 1489"/>
            <p:cNvSpPr/>
            <p:nvPr/>
          </p:nvSpPr>
          <p:spPr bwMode="auto">
            <a:xfrm>
              <a:off x="3829050" y="559593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1" name="円/楕円 1490"/>
            <p:cNvSpPr/>
            <p:nvPr/>
          </p:nvSpPr>
          <p:spPr bwMode="auto">
            <a:xfrm>
              <a:off x="3790950" y="571023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2" name="円/楕円 1491"/>
            <p:cNvSpPr/>
            <p:nvPr/>
          </p:nvSpPr>
          <p:spPr bwMode="auto">
            <a:xfrm>
              <a:off x="3748088" y="559593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3" name="円/楕円 1492"/>
            <p:cNvSpPr/>
            <p:nvPr/>
          </p:nvSpPr>
          <p:spPr bwMode="auto">
            <a:xfrm>
              <a:off x="3535884" y="5345211"/>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4" name="円/楕円 1493"/>
            <p:cNvSpPr/>
            <p:nvPr/>
          </p:nvSpPr>
          <p:spPr bwMode="auto">
            <a:xfrm>
              <a:off x="3576266" y="5230341"/>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5" name="円/楕円 1494"/>
            <p:cNvSpPr/>
            <p:nvPr/>
          </p:nvSpPr>
          <p:spPr bwMode="auto">
            <a:xfrm>
              <a:off x="3614738" y="556736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6" name="円/楕円 1495"/>
            <p:cNvSpPr/>
            <p:nvPr/>
          </p:nvSpPr>
          <p:spPr bwMode="auto">
            <a:xfrm>
              <a:off x="3751907" y="4890319"/>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7" name="円/楕円 1496"/>
            <p:cNvSpPr/>
            <p:nvPr/>
          </p:nvSpPr>
          <p:spPr bwMode="auto">
            <a:xfrm>
              <a:off x="3500438" y="5810250"/>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8" name="円/楕円 1497"/>
            <p:cNvSpPr/>
            <p:nvPr/>
          </p:nvSpPr>
          <p:spPr bwMode="auto">
            <a:xfrm>
              <a:off x="3652838" y="573881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9" name="円/楕円 1498"/>
            <p:cNvSpPr/>
            <p:nvPr/>
          </p:nvSpPr>
          <p:spPr bwMode="auto">
            <a:xfrm>
              <a:off x="3614738" y="585311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0" name="円/楕円 1499"/>
            <p:cNvSpPr/>
            <p:nvPr/>
          </p:nvSpPr>
          <p:spPr bwMode="auto">
            <a:xfrm>
              <a:off x="3571875" y="573881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1" name="円/楕円 1500"/>
            <p:cNvSpPr/>
            <p:nvPr/>
          </p:nvSpPr>
          <p:spPr bwMode="auto">
            <a:xfrm>
              <a:off x="3438525" y="505433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2" name="円/楕円 1501"/>
            <p:cNvSpPr/>
            <p:nvPr/>
          </p:nvSpPr>
          <p:spPr bwMode="auto">
            <a:xfrm>
              <a:off x="3689995" y="4890319"/>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3" name="円/楕円 1502"/>
            <p:cNvSpPr/>
            <p:nvPr/>
          </p:nvSpPr>
          <p:spPr bwMode="auto">
            <a:xfrm>
              <a:off x="3471863" y="556736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4" name="円/楕円 1503"/>
            <p:cNvSpPr/>
            <p:nvPr/>
          </p:nvSpPr>
          <p:spPr bwMode="auto">
            <a:xfrm>
              <a:off x="3609032" y="4890319"/>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5" name="円/楕円 1504"/>
            <p:cNvSpPr/>
            <p:nvPr/>
          </p:nvSpPr>
          <p:spPr bwMode="auto">
            <a:xfrm>
              <a:off x="3168936" y="4874418"/>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6" name="円/楕円 1505"/>
            <p:cNvSpPr/>
            <p:nvPr/>
          </p:nvSpPr>
          <p:spPr bwMode="auto">
            <a:xfrm>
              <a:off x="3429000" y="5040899"/>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7" name="円/楕円 1506"/>
            <p:cNvSpPr/>
            <p:nvPr/>
          </p:nvSpPr>
          <p:spPr bwMode="auto">
            <a:xfrm>
              <a:off x="3337073" y="5302919"/>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8" name="円/楕円 1507"/>
            <p:cNvSpPr/>
            <p:nvPr/>
          </p:nvSpPr>
          <p:spPr bwMode="auto">
            <a:xfrm>
              <a:off x="3426309" y="514826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09" name="円/楕円 1508"/>
            <p:cNvSpPr/>
            <p:nvPr/>
          </p:nvSpPr>
          <p:spPr bwMode="auto">
            <a:xfrm>
              <a:off x="4286250" y="59531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0" name="円/楕円 1509"/>
            <p:cNvSpPr/>
            <p:nvPr/>
          </p:nvSpPr>
          <p:spPr bwMode="auto">
            <a:xfrm>
              <a:off x="4438650" y="58816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1" name="円/楕円 1510"/>
            <p:cNvSpPr/>
            <p:nvPr/>
          </p:nvSpPr>
          <p:spPr bwMode="auto">
            <a:xfrm>
              <a:off x="4400550" y="59959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2" name="円/楕円 1511"/>
            <p:cNvSpPr/>
            <p:nvPr/>
          </p:nvSpPr>
          <p:spPr bwMode="auto">
            <a:xfrm>
              <a:off x="4357688" y="58816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3" name="円/楕円 1512"/>
            <p:cNvSpPr/>
            <p:nvPr/>
          </p:nvSpPr>
          <p:spPr bwMode="auto">
            <a:xfrm>
              <a:off x="5286375" y="53816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4" name="円/楕円 1513"/>
            <p:cNvSpPr/>
            <p:nvPr/>
          </p:nvSpPr>
          <p:spPr bwMode="auto">
            <a:xfrm>
              <a:off x="5438775" y="53101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5" name="円/楕円 1514"/>
            <p:cNvSpPr/>
            <p:nvPr/>
          </p:nvSpPr>
          <p:spPr bwMode="auto">
            <a:xfrm>
              <a:off x="5400675" y="54244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6" name="円/楕円 1515"/>
            <p:cNvSpPr/>
            <p:nvPr/>
          </p:nvSpPr>
          <p:spPr bwMode="auto">
            <a:xfrm>
              <a:off x="5357813" y="53101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7" name="円/楕円 1516"/>
            <p:cNvSpPr/>
            <p:nvPr/>
          </p:nvSpPr>
          <p:spPr bwMode="auto">
            <a:xfrm>
              <a:off x="4962525" y="516731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8" name="円/楕円 1517"/>
            <p:cNvSpPr/>
            <p:nvPr/>
          </p:nvSpPr>
          <p:spPr bwMode="auto">
            <a:xfrm>
              <a:off x="5114925" y="509587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19" name="円/楕円 1518"/>
            <p:cNvSpPr/>
            <p:nvPr/>
          </p:nvSpPr>
          <p:spPr bwMode="auto">
            <a:xfrm>
              <a:off x="5076825" y="521017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0" name="円/楕円 1519"/>
            <p:cNvSpPr/>
            <p:nvPr/>
          </p:nvSpPr>
          <p:spPr bwMode="auto">
            <a:xfrm>
              <a:off x="5033963" y="509587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1" name="円/楕円 1520"/>
            <p:cNvSpPr/>
            <p:nvPr/>
          </p:nvSpPr>
          <p:spPr bwMode="auto">
            <a:xfrm>
              <a:off x="5033963" y="53101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2" name="円/楕円 1521"/>
            <p:cNvSpPr/>
            <p:nvPr/>
          </p:nvSpPr>
          <p:spPr bwMode="auto">
            <a:xfrm>
              <a:off x="5186363" y="5238750"/>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3" name="円/楕円 1522"/>
            <p:cNvSpPr/>
            <p:nvPr/>
          </p:nvSpPr>
          <p:spPr bwMode="auto">
            <a:xfrm>
              <a:off x="5148263" y="5353050"/>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4" name="円/楕円 1523"/>
            <p:cNvSpPr/>
            <p:nvPr/>
          </p:nvSpPr>
          <p:spPr bwMode="auto">
            <a:xfrm>
              <a:off x="5105400" y="5238750"/>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5" name="円/楕円 1524"/>
            <p:cNvSpPr/>
            <p:nvPr/>
          </p:nvSpPr>
          <p:spPr bwMode="auto">
            <a:xfrm>
              <a:off x="4857750" y="488156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6" name="円/楕円 1525"/>
            <p:cNvSpPr/>
            <p:nvPr/>
          </p:nvSpPr>
          <p:spPr bwMode="auto">
            <a:xfrm>
              <a:off x="5010150" y="48101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7" name="円/楕円 1526"/>
            <p:cNvSpPr/>
            <p:nvPr/>
          </p:nvSpPr>
          <p:spPr bwMode="auto">
            <a:xfrm>
              <a:off x="4972050" y="49244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8" name="円/楕円 1527"/>
            <p:cNvSpPr/>
            <p:nvPr/>
          </p:nvSpPr>
          <p:spPr bwMode="auto">
            <a:xfrm>
              <a:off x="4929188" y="481012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29" name="円/楕円 1528"/>
            <p:cNvSpPr/>
            <p:nvPr/>
          </p:nvSpPr>
          <p:spPr bwMode="auto">
            <a:xfrm>
              <a:off x="4962525" y="4953000"/>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0" name="円/楕円 1529"/>
            <p:cNvSpPr/>
            <p:nvPr/>
          </p:nvSpPr>
          <p:spPr bwMode="auto">
            <a:xfrm>
              <a:off x="5114925" y="488156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1" name="円/楕円 1530"/>
            <p:cNvSpPr/>
            <p:nvPr/>
          </p:nvSpPr>
          <p:spPr bwMode="auto">
            <a:xfrm>
              <a:off x="5076825" y="499586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2" name="円/楕円 1531"/>
            <p:cNvSpPr/>
            <p:nvPr/>
          </p:nvSpPr>
          <p:spPr bwMode="auto">
            <a:xfrm>
              <a:off x="5033963" y="488156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3" name="円/楕円 1532"/>
            <p:cNvSpPr/>
            <p:nvPr/>
          </p:nvSpPr>
          <p:spPr bwMode="auto">
            <a:xfrm>
              <a:off x="4572000" y="631031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4" name="円/楕円 1533"/>
            <p:cNvSpPr/>
            <p:nvPr/>
          </p:nvSpPr>
          <p:spPr bwMode="auto">
            <a:xfrm>
              <a:off x="4724400" y="623887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5" name="円/楕円 1534"/>
            <p:cNvSpPr/>
            <p:nvPr/>
          </p:nvSpPr>
          <p:spPr bwMode="auto">
            <a:xfrm>
              <a:off x="4686300" y="635317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6" name="円/楕円 1535"/>
            <p:cNvSpPr/>
            <p:nvPr/>
          </p:nvSpPr>
          <p:spPr bwMode="auto">
            <a:xfrm>
              <a:off x="4643438" y="623887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7" name="円/楕円 1536"/>
            <p:cNvSpPr/>
            <p:nvPr/>
          </p:nvSpPr>
          <p:spPr bwMode="auto">
            <a:xfrm>
              <a:off x="4214813" y="623887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8" name="円/楕円 1537"/>
            <p:cNvSpPr/>
            <p:nvPr/>
          </p:nvSpPr>
          <p:spPr bwMode="auto">
            <a:xfrm>
              <a:off x="4367213" y="616743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9" name="円/楕円 1538"/>
            <p:cNvSpPr/>
            <p:nvPr/>
          </p:nvSpPr>
          <p:spPr bwMode="auto">
            <a:xfrm>
              <a:off x="4329113" y="628173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0" name="円/楕円 1539"/>
            <p:cNvSpPr/>
            <p:nvPr/>
          </p:nvSpPr>
          <p:spPr bwMode="auto">
            <a:xfrm>
              <a:off x="4286250" y="616743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1" name="円/楕円 1540"/>
            <p:cNvSpPr/>
            <p:nvPr/>
          </p:nvSpPr>
          <p:spPr bwMode="auto">
            <a:xfrm>
              <a:off x="4429125" y="623887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2" name="円/楕円 1541"/>
            <p:cNvSpPr/>
            <p:nvPr/>
          </p:nvSpPr>
          <p:spPr bwMode="auto">
            <a:xfrm>
              <a:off x="4581525" y="616743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3" name="円/楕円 1542"/>
            <p:cNvSpPr/>
            <p:nvPr/>
          </p:nvSpPr>
          <p:spPr bwMode="auto">
            <a:xfrm>
              <a:off x="4543425" y="628173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4" name="円/楕円 1543"/>
            <p:cNvSpPr/>
            <p:nvPr/>
          </p:nvSpPr>
          <p:spPr bwMode="auto">
            <a:xfrm>
              <a:off x="4500563" y="616743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5" name="円/楕円 1544"/>
            <p:cNvSpPr/>
            <p:nvPr/>
          </p:nvSpPr>
          <p:spPr bwMode="auto">
            <a:xfrm>
              <a:off x="4143375" y="602456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6" name="円/楕円 1545"/>
            <p:cNvSpPr/>
            <p:nvPr/>
          </p:nvSpPr>
          <p:spPr bwMode="auto">
            <a:xfrm>
              <a:off x="4295775" y="59531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7" name="円/楕円 1546"/>
            <p:cNvSpPr/>
            <p:nvPr/>
          </p:nvSpPr>
          <p:spPr bwMode="auto">
            <a:xfrm>
              <a:off x="4257675" y="60674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8" name="円/楕円 1547"/>
            <p:cNvSpPr/>
            <p:nvPr/>
          </p:nvSpPr>
          <p:spPr bwMode="auto">
            <a:xfrm>
              <a:off x="4214813" y="595312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9" name="円/楕円 1548"/>
            <p:cNvSpPr/>
            <p:nvPr/>
          </p:nvSpPr>
          <p:spPr bwMode="auto">
            <a:xfrm>
              <a:off x="4000500" y="5953125"/>
              <a:ext cx="100013"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0" name="円/楕円 1549"/>
            <p:cNvSpPr/>
            <p:nvPr/>
          </p:nvSpPr>
          <p:spPr bwMode="auto">
            <a:xfrm>
              <a:off x="4152900" y="58816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1" name="円/楕円 1550"/>
            <p:cNvSpPr/>
            <p:nvPr/>
          </p:nvSpPr>
          <p:spPr bwMode="auto">
            <a:xfrm>
              <a:off x="4114800" y="59959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2" name="円/楕円 1551"/>
            <p:cNvSpPr/>
            <p:nvPr/>
          </p:nvSpPr>
          <p:spPr bwMode="auto">
            <a:xfrm>
              <a:off x="4071938" y="58816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3" name="円/楕円 1552"/>
            <p:cNvSpPr/>
            <p:nvPr/>
          </p:nvSpPr>
          <p:spPr bwMode="auto">
            <a:xfrm>
              <a:off x="4071938" y="6096000"/>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4" name="円/楕円 1553"/>
            <p:cNvSpPr/>
            <p:nvPr/>
          </p:nvSpPr>
          <p:spPr bwMode="auto">
            <a:xfrm>
              <a:off x="4224338" y="602456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5" name="円/楕円 1554"/>
            <p:cNvSpPr/>
            <p:nvPr/>
          </p:nvSpPr>
          <p:spPr bwMode="auto">
            <a:xfrm>
              <a:off x="4186238" y="6138863"/>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6" name="円/楕円 1555"/>
            <p:cNvSpPr/>
            <p:nvPr/>
          </p:nvSpPr>
          <p:spPr bwMode="auto">
            <a:xfrm>
              <a:off x="4143375" y="6024563"/>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7" name="円/楕円 1556"/>
            <p:cNvSpPr/>
            <p:nvPr/>
          </p:nvSpPr>
          <p:spPr bwMode="auto">
            <a:xfrm>
              <a:off x="3786188" y="595312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8" name="円/楕円 1557"/>
            <p:cNvSpPr/>
            <p:nvPr/>
          </p:nvSpPr>
          <p:spPr bwMode="auto">
            <a:xfrm>
              <a:off x="3938588" y="58816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9" name="円/楕円 1558"/>
            <p:cNvSpPr/>
            <p:nvPr/>
          </p:nvSpPr>
          <p:spPr bwMode="auto">
            <a:xfrm>
              <a:off x="3900488" y="59959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0" name="円/楕円 1559"/>
            <p:cNvSpPr/>
            <p:nvPr/>
          </p:nvSpPr>
          <p:spPr bwMode="auto">
            <a:xfrm>
              <a:off x="3857625" y="58816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1" name="円/楕円 1560"/>
            <p:cNvSpPr/>
            <p:nvPr/>
          </p:nvSpPr>
          <p:spPr bwMode="auto">
            <a:xfrm>
              <a:off x="4938713" y="5686425"/>
              <a:ext cx="100012" cy="100013"/>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2" name="円/楕円 1561"/>
            <p:cNvSpPr/>
            <p:nvPr/>
          </p:nvSpPr>
          <p:spPr bwMode="auto">
            <a:xfrm>
              <a:off x="5091113" y="56149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3" name="円/楕円 1562"/>
            <p:cNvSpPr/>
            <p:nvPr/>
          </p:nvSpPr>
          <p:spPr bwMode="auto">
            <a:xfrm>
              <a:off x="5053013" y="5729288"/>
              <a:ext cx="100012"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4" name="円/楕円 1563"/>
            <p:cNvSpPr/>
            <p:nvPr/>
          </p:nvSpPr>
          <p:spPr bwMode="auto">
            <a:xfrm>
              <a:off x="5010150" y="5614988"/>
              <a:ext cx="100013" cy="100012"/>
            </a:xfrm>
            <a:prstGeom prst="ellipse">
              <a:avLst/>
            </a:prstGeom>
            <a:solidFill>
              <a:srgbClr val="CBF2FD"/>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5" name="円/楕円 1564"/>
            <p:cNvSpPr/>
            <p:nvPr/>
          </p:nvSpPr>
          <p:spPr bwMode="auto">
            <a:xfrm>
              <a:off x="6410325" y="5033963"/>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6" name="円/楕円 1565"/>
            <p:cNvSpPr/>
            <p:nvPr/>
          </p:nvSpPr>
          <p:spPr bwMode="auto">
            <a:xfrm>
              <a:off x="6562725" y="495300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7" name="円/楕円 1566"/>
            <p:cNvSpPr/>
            <p:nvPr/>
          </p:nvSpPr>
          <p:spPr bwMode="auto">
            <a:xfrm>
              <a:off x="6429375" y="4881563"/>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8" name="円/楕円 1567"/>
            <p:cNvSpPr/>
            <p:nvPr/>
          </p:nvSpPr>
          <p:spPr bwMode="auto">
            <a:xfrm>
              <a:off x="6581775" y="5033963"/>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9" name="円/楕円 1568"/>
            <p:cNvSpPr/>
            <p:nvPr/>
          </p:nvSpPr>
          <p:spPr bwMode="auto">
            <a:xfrm>
              <a:off x="6429375" y="495300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0" name="円/楕円 1569"/>
            <p:cNvSpPr/>
            <p:nvPr/>
          </p:nvSpPr>
          <p:spPr bwMode="auto">
            <a:xfrm>
              <a:off x="6715125" y="495300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1" name="円/楕円 1570"/>
            <p:cNvSpPr/>
            <p:nvPr/>
          </p:nvSpPr>
          <p:spPr bwMode="auto">
            <a:xfrm>
              <a:off x="6734175" y="5095875"/>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2" name="円/楕円 1571"/>
            <p:cNvSpPr/>
            <p:nvPr/>
          </p:nvSpPr>
          <p:spPr bwMode="auto">
            <a:xfrm>
              <a:off x="6429375" y="529113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3" name="円/楕円 1572"/>
            <p:cNvSpPr/>
            <p:nvPr/>
          </p:nvSpPr>
          <p:spPr bwMode="auto">
            <a:xfrm>
              <a:off x="6581775" y="5210175"/>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4" name="円/楕円 1573"/>
            <p:cNvSpPr/>
            <p:nvPr/>
          </p:nvSpPr>
          <p:spPr bwMode="auto">
            <a:xfrm>
              <a:off x="6448425" y="513873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5" name="円/楕円 1574"/>
            <p:cNvSpPr/>
            <p:nvPr/>
          </p:nvSpPr>
          <p:spPr bwMode="auto">
            <a:xfrm>
              <a:off x="6600825" y="529113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6" name="円/楕円 1575"/>
            <p:cNvSpPr/>
            <p:nvPr/>
          </p:nvSpPr>
          <p:spPr bwMode="auto">
            <a:xfrm>
              <a:off x="6734175" y="5210175"/>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7" name="円/楕円 1576"/>
            <p:cNvSpPr/>
            <p:nvPr/>
          </p:nvSpPr>
          <p:spPr bwMode="auto">
            <a:xfrm>
              <a:off x="6753225" y="535305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8" name="円/楕円 1577"/>
            <p:cNvSpPr/>
            <p:nvPr/>
          </p:nvSpPr>
          <p:spPr bwMode="auto">
            <a:xfrm>
              <a:off x="6429375" y="557688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9" name="円/楕円 1578"/>
            <p:cNvSpPr/>
            <p:nvPr/>
          </p:nvSpPr>
          <p:spPr bwMode="auto">
            <a:xfrm>
              <a:off x="6581775" y="5495925"/>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0" name="円/楕円 1579"/>
            <p:cNvSpPr/>
            <p:nvPr/>
          </p:nvSpPr>
          <p:spPr bwMode="auto">
            <a:xfrm>
              <a:off x="6448425" y="542448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1" name="円/楕円 1580"/>
            <p:cNvSpPr/>
            <p:nvPr/>
          </p:nvSpPr>
          <p:spPr bwMode="auto">
            <a:xfrm>
              <a:off x="6600825" y="557688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2" name="円/楕円 1581"/>
            <p:cNvSpPr/>
            <p:nvPr/>
          </p:nvSpPr>
          <p:spPr bwMode="auto">
            <a:xfrm>
              <a:off x="6734175" y="5495925"/>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3" name="円/楕円 1582"/>
            <p:cNvSpPr/>
            <p:nvPr/>
          </p:nvSpPr>
          <p:spPr bwMode="auto">
            <a:xfrm>
              <a:off x="6753225" y="563880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4" name="円/楕円 1583"/>
            <p:cNvSpPr/>
            <p:nvPr/>
          </p:nvSpPr>
          <p:spPr bwMode="auto">
            <a:xfrm>
              <a:off x="6072188" y="5648325"/>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5" name="円/楕円 1584"/>
            <p:cNvSpPr/>
            <p:nvPr/>
          </p:nvSpPr>
          <p:spPr bwMode="auto">
            <a:xfrm>
              <a:off x="6224588" y="5567363"/>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6" name="円/楕円 1585"/>
            <p:cNvSpPr/>
            <p:nvPr/>
          </p:nvSpPr>
          <p:spPr bwMode="auto">
            <a:xfrm>
              <a:off x="6091238" y="5495925"/>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7" name="円/楕円 1586"/>
            <p:cNvSpPr/>
            <p:nvPr/>
          </p:nvSpPr>
          <p:spPr bwMode="auto">
            <a:xfrm>
              <a:off x="6243638" y="5648325"/>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8" name="円/楕円 1587"/>
            <p:cNvSpPr/>
            <p:nvPr/>
          </p:nvSpPr>
          <p:spPr bwMode="auto">
            <a:xfrm>
              <a:off x="6376988" y="5567363"/>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9" name="円/楕円 1588"/>
            <p:cNvSpPr/>
            <p:nvPr/>
          </p:nvSpPr>
          <p:spPr bwMode="auto">
            <a:xfrm>
              <a:off x="6396038" y="5710238"/>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0" name="円/楕円 1589"/>
            <p:cNvSpPr/>
            <p:nvPr/>
          </p:nvSpPr>
          <p:spPr bwMode="auto">
            <a:xfrm>
              <a:off x="5643563" y="5648325"/>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1" name="円/楕円 1590"/>
            <p:cNvSpPr/>
            <p:nvPr/>
          </p:nvSpPr>
          <p:spPr bwMode="auto">
            <a:xfrm>
              <a:off x="5795963" y="5567363"/>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2" name="円/楕円 1591"/>
            <p:cNvSpPr/>
            <p:nvPr/>
          </p:nvSpPr>
          <p:spPr bwMode="auto">
            <a:xfrm>
              <a:off x="5662613" y="5495925"/>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3" name="円/楕円 1592"/>
            <p:cNvSpPr/>
            <p:nvPr/>
          </p:nvSpPr>
          <p:spPr bwMode="auto">
            <a:xfrm>
              <a:off x="5815013" y="5648325"/>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4" name="円/楕円 1593"/>
            <p:cNvSpPr/>
            <p:nvPr/>
          </p:nvSpPr>
          <p:spPr bwMode="auto">
            <a:xfrm>
              <a:off x="5948363" y="5567363"/>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5" name="円/楕円 1594"/>
            <p:cNvSpPr/>
            <p:nvPr/>
          </p:nvSpPr>
          <p:spPr bwMode="auto">
            <a:xfrm>
              <a:off x="5967413" y="5710238"/>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6" name="円/楕円 1595"/>
            <p:cNvSpPr/>
            <p:nvPr/>
          </p:nvSpPr>
          <p:spPr bwMode="auto">
            <a:xfrm>
              <a:off x="5572125" y="5434013"/>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7" name="円/楕円 1596"/>
            <p:cNvSpPr/>
            <p:nvPr/>
          </p:nvSpPr>
          <p:spPr bwMode="auto">
            <a:xfrm>
              <a:off x="5724525" y="535305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8" name="円/楕円 1597"/>
            <p:cNvSpPr/>
            <p:nvPr/>
          </p:nvSpPr>
          <p:spPr bwMode="auto">
            <a:xfrm>
              <a:off x="5591175" y="5281613"/>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9" name="円/楕円 1598"/>
            <p:cNvSpPr/>
            <p:nvPr/>
          </p:nvSpPr>
          <p:spPr bwMode="auto">
            <a:xfrm>
              <a:off x="5743575" y="5434013"/>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0" name="円/楕円 1599"/>
            <p:cNvSpPr/>
            <p:nvPr/>
          </p:nvSpPr>
          <p:spPr bwMode="auto">
            <a:xfrm>
              <a:off x="5876925" y="535305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1" name="円/楕円 1600"/>
            <p:cNvSpPr/>
            <p:nvPr/>
          </p:nvSpPr>
          <p:spPr bwMode="auto">
            <a:xfrm>
              <a:off x="5895975" y="5495925"/>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2" name="円/楕円 1601"/>
            <p:cNvSpPr/>
            <p:nvPr/>
          </p:nvSpPr>
          <p:spPr bwMode="auto">
            <a:xfrm>
              <a:off x="5143500" y="517683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3" name="円/楕円 1602"/>
            <p:cNvSpPr/>
            <p:nvPr/>
          </p:nvSpPr>
          <p:spPr bwMode="auto">
            <a:xfrm>
              <a:off x="5295900" y="5095875"/>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4" name="円/楕円 1603"/>
            <p:cNvSpPr/>
            <p:nvPr/>
          </p:nvSpPr>
          <p:spPr bwMode="auto">
            <a:xfrm>
              <a:off x="5162550" y="502443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5" name="円/楕円 1604"/>
            <p:cNvSpPr/>
            <p:nvPr/>
          </p:nvSpPr>
          <p:spPr bwMode="auto">
            <a:xfrm>
              <a:off x="5314950" y="5176838"/>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6" name="円/楕円 1605"/>
            <p:cNvSpPr/>
            <p:nvPr/>
          </p:nvSpPr>
          <p:spPr bwMode="auto">
            <a:xfrm>
              <a:off x="5448300" y="5095875"/>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7" name="円/楕円 1606"/>
            <p:cNvSpPr/>
            <p:nvPr/>
          </p:nvSpPr>
          <p:spPr bwMode="auto">
            <a:xfrm>
              <a:off x="5467350" y="5238750"/>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8" name="円/楕円 1607"/>
            <p:cNvSpPr/>
            <p:nvPr/>
          </p:nvSpPr>
          <p:spPr bwMode="auto">
            <a:xfrm>
              <a:off x="5072063" y="4819650"/>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9" name="円/楕円 1608"/>
            <p:cNvSpPr/>
            <p:nvPr/>
          </p:nvSpPr>
          <p:spPr bwMode="auto">
            <a:xfrm>
              <a:off x="5224463" y="4738688"/>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0" name="円/楕円 1609"/>
            <p:cNvSpPr/>
            <p:nvPr/>
          </p:nvSpPr>
          <p:spPr bwMode="auto">
            <a:xfrm>
              <a:off x="6100349" y="4706859"/>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1" name="円/楕円 1610"/>
            <p:cNvSpPr/>
            <p:nvPr/>
          </p:nvSpPr>
          <p:spPr bwMode="auto">
            <a:xfrm>
              <a:off x="5243513" y="4819650"/>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2" name="円/楕円 1611"/>
            <p:cNvSpPr/>
            <p:nvPr/>
          </p:nvSpPr>
          <p:spPr bwMode="auto">
            <a:xfrm>
              <a:off x="5376863" y="4738688"/>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3" name="円/楕円 1612"/>
            <p:cNvSpPr/>
            <p:nvPr/>
          </p:nvSpPr>
          <p:spPr bwMode="auto">
            <a:xfrm>
              <a:off x="5395913" y="4881563"/>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4" name="円/楕円 1613"/>
            <p:cNvSpPr/>
            <p:nvPr/>
          </p:nvSpPr>
          <p:spPr bwMode="auto">
            <a:xfrm>
              <a:off x="5357813" y="4819650"/>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5" name="円/楕円 1614"/>
            <p:cNvSpPr/>
            <p:nvPr/>
          </p:nvSpPr>
          <p:spPr bwMode="auto">
            <a:xfrm>
              <a:off x="5510213" y="4738688"/>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6" name="円/楕円 1615"/>
            <p:cNvSpPr/>
            <p:nvPr/>
          </p:nvSpPr>
          <p:spPr bwMode="auto">
            <a:xfrm>
              <a:off x="5894239" y="4913163"/>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7" name="円/楕円 1616"/>
            <p:cNvSpPr/>
            <p:nvPr/>
          </p:nvSpPr>
          <p:spPr bwMode="auto">
            <a:xfrm>
              <a:off x="5529263" y="4819650"/>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8" name="円/楕円 1617"/>
            <p:cNvSpPr/>
            <p:nvPr/>
          </p:nvSpPr>
          <p:spPr bwMode="auto">
            <a:xfrm>
              <a:off x="5662613" y="4738688"/>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9" name="円/楕円 1618"/>
            <p:cNvSpPr/>
            <p:nvPr/>
          </p:nvSpPr>
          <p:spPr bwMode="auto">
            <a:xfrm>
              <a:off x="5681663" y="4881563"/>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0" name="円/楕円 1619"/>
            <p:cNvSpPr/>
            <p:nvPr/>
          </p:nvSpPr>
          <p:spPr bwMode="auto">
            <a:xfrm>
              <a:off x="5732314" y="4708376"/>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1" name="円/楕円 1620"/>
            <p:cNvSpPr/>
            <p:nvPr/>
          </p:nvSpPr>
          <p:spPr bwMode="auto">
            <a:xfrm>
              <a:off x="5500688" y="4698220"/>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2" name="円/楕円 1621"/>
            <p:cNvSpPr/>
            <p:nvPr/>
          </p:nvSpPr>
          <p:spPr bwMode="auto">
            <a:xfrm>
              <a:off x="5419518" y="4536088"/>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3" name="円/楕円 1622"/>
            <p:cNvSpPr/>
            <p:nvPr/>
          </p:nvSpPr>
          <p:spPr bwMode="auto">
            <a:xfrm>
              <a:off x="5903764" y="4708376"/>
              <a:ext cx="100012"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4" name="円/楕円 1623"/>
            <p:cNvSpPr/>
            <p:nvPr/>
          </p:nvSpPr>
          <p:spPr bwMode="auto">
            <a:xfrm>
              <a:off x="5814495" y="4606846"/>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5" name="円/楕円 1624"/>
            <p:cNvSpPr/>
            <p:nvPr/>
          </p:nvSpPr>
          <p:spPr bwMode="auto">
            <a:xfrm>
              <a:off x="6056164" y="4770288"/>
              <a:ext cx="100012"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6" name="円/楕円 1625"/>
            <p:cNvSpPr/>
            <p:nvPr/>
          </p:nvSpPr>
          <p:spPr bwMode="auto">
            <a:xfrm>
              <a:off x="5662613" y="4510113"/>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7" name="円/楕円 1626"/>
            <p:cNvSpPr/>
            <p:nvPr/>
          </p:nvSpPr>
          <p:spPr bwMode="auto">
            <a:xfrm>
              <a:off x="6212681" y="4825448"/>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8" name="円/楕円 1627"/>
            <p:cNvSpPr/>
            <p:nvPr/>
          </p:nvSpPr>
          <p:spPr bwMode="auto">
            <a:xfrm>
              <a:off x="5138634" y="4556840"/>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29" name="円/楕円 1628"/>
            <p:cNvSpPr/>
            <p:nvPr/>
          </p:nvSpPr>
          <p:spPr bwMode="auto">
            <a:xfrm>
              <a:off x="5689451" y="4822676"/>
              <a:ext cx="100013" cy="100012"/>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0" name="円/楕円 1629"/>
            <p:cNvSpPr/>
            <p:nvPr/>
          </p:nvSpPr>
          <p:spPr bwMode="auto">
            <a:xfrm>
              <a:off x="5822801" y="4741713"/>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1" name="円/楕円 1630"/>
            <p:cNvSpPr/>
            <p:nvPr/>
          </p:nvSpPr>
          <p:spPr bwMode="auto">
            <a:xfrm>
              <a:off x="5841851" y="4884588"/>
              <a:ext cx="100013" cy="100013"/>
            </a:xfrm>
            <a:prstGeom prst="ellipse">
              <a:avLst/>
            </a:prstGeom>
            <a:solidFill>
              <a:srgbClr val="B4D9FA"/>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2" name="円/楕円 1631"/>
            <p:cNvSpPr/>
            <p:nvPr/>
          </p:nvSpPr>
          <p:spPr bwMode="auto">
            <a:xfrm>
              <a:off x="6053138" y="617696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3" name="円/楕円 1632"/>
            <p:cNvSpPr/>
            <p:nvPr/>
          </p:nvSpPr>
          <p:spPr bwMode="auto">
            <a:xfrm>
              <a:off x="6143625" y="62388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4" name="円/楕円 1633"/>
            <p:cNvSpPr/>
            <p:nvPr/>
          </p:nvSpPr>
          <p:spPr bwMode="auto">
            <a:xfrm>
              <a:off x="6296025" y="63912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5" name="円/楕円 1634"/>
            <p:cNvSpPr/>
            <p:nvPr/>
          </p:nvSpPr>
          <p:spPr bwMode="auto">
            <a:xfrm>
              <a:off x="6072188" y="631031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6" name="円/楕円 1635"/>
            <p:cNvSpPr/>
            <p:nvPr/>
          </p:nvSpPr>
          <p:spPr bwMode="auto">
            <a:xfrm>
              <a:off x="6215063" y="631031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7" name="円/楕円 1636"/>
            <p:cNvSpPr/>
            <p:nvPr/>
          </p:nvSpPr>
          <p:spPr bwMode="auto">
            <a:xfrm>
              <a:off x="6357938" y="62817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8" name="円/楕円 1637"/>
            <p:cNvSpPr/>
            <p:nvPr/>
          </p:nvSpPr>
          <p:spPr bwMode="auto">
            <a:xfrm>
              <a:off x="6215063" y="623887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9" name="円/楕円 1638"/>
            <p:cNvSpPr/>
            <p:nvPr/>
          </p:nvSpPr>
          <p:spPr bwMode="auto">
            <a:xfrm>
              <a:off x="6000750" y="59531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0" name="円/楕円 1639"/>
            <p:cNvSpPr/>
            <p:nvPr/>
          </p:nvSpPr>
          <p:spPr bwMode="auto">
            <a:xfrm>
              <a:off x="6091238" y="60150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1" name="円/楕円 1640"/>
            <p:cNvSpPr/>
            <p:nvPr/>
          </p:nvSpPr>
          <p:spPr bwMode="auto">
            <a:xfrm>
              <a:off x="6243638" y="61674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2" name="円/楕円 1641"/>
            <p:cNvSpPr/>
            <p:nvPr/>
          </p:nvSpPr>
          <p:spPr bwMode="auto">
            <a:xfrm>
              <a:off x="6019800" y="60864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3" name="円/楕円 1642"/>
            <p:cNvSpPr/>
            <p:nvPr/>
          </p:nvSpPr>
          <p:spPr bwMode="auto">
            <a:xfrm>
              <a:off x="6162675" y="60864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4" name="円/楕円 1643"/>
            <p:cNvSpPr/>
            <p:nvPr/>
          </p:nvSpPr>
          <p:spPr bwMode="auto">
            <a:xfrm>
              <a:off x="6305550" y="605790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5" name="円/楕円 1644"/>
            <p:cNvSpPr/>
            <p:nvPr/>
          </p:nvSpPr>
          <p:spPr bwMode="auto">
            <a:xfrm>
              <a:off x="6162675" y="601503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6" name="円/楕円 1645"/>
            <p:cNvSpPr/>
            <p:nvPr/>
          </p:nvSpPr>
          <p:spPr bwMode="auto">
            <a:xfrm>
              <a:off x="5929313" y="566737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7" name="円/楕円 1646"/>
            <p:cNvSpPr/>
            <p:nvPr/>
          </p:nvSpPr>
          <p:spPr bwMode="auto">
            <a:xfrm>
              <a:off x="6019800" y="572928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8" name="円/楕円 1647"/>
            <p:cNvSpPr/>
            <p:nvPr/>
          </p:nvSpPr>
          <p:spPr bwMode="auto">
            <a:xfrm>
              <a:off x="6172200" y="588168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49" name="円/楕円 1648"/>
            <p:cNvSpPr/>
            <p:nvPr/>
          </p:nvSpPr>
          <p:spPr bwMode="auto">
            <a:xfrm>
              <a:off x="5948363" y="580072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0" name="円/楕円 1649"/>
            <p:cNvSpPr/>
            <p:nvPr/>
          </p:nvSpPr>
          <p:spPr bwMode="auto">
            <a:xfrm>
              <a:off x="6091238" y="580072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1" name="円/楕円 1650"/>
            <p:cNvSpPr/>
            <p:nvPr/>
          </p:nvSpPr>
          <p:spPr bwMode="auto">
            <a:xfrm>
              <a:off x="6234113" y="5772150"/>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2" name="円/楕円 1651"/>
            <p:cNvSpPr/>
            <p:nvPr/>
          </p:nvSpPr>
          <p:spPr bwMode="auto">
            <a:xfrm>
              <a:off x="6091238" y="572928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3" name="円/楕円 1652"/>
            <p:cNvSpPr/>
            <p:nvPr/>
          </p:nvSpPr>
          <p:spPr bwMode="auto">
            <a:xfrm>
              <a:off x="5572125" y="57388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4" name="円/楕円 1653"/>
            <p:cNvSpPr/>
            <p:nvPr/>
          </p:nvSpPr>
          <p:spPr bwMode="auto">
            <a:xfrm>
              <a:off x="5662613" y="580072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5" name="円/楕円 1654"/>
            <p:cNvSpPr/>
            <p:nvPr/>
          </p:nvSpPr>
          <p:spPr bwMode="auto">
            <a:xfrm>
              <a:off x="5815013" y="595312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6" name="円/楕円 1655"/>
            <p:cNvSpPr/>
            <p:nvPr/>
          </p:nvSpPr>
          <p:spPr bwMode="auto">
            <a:xfrm>
              <a:off x="5591175" y="587216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7" name="円/楕円 1656"/>
            <p:cNvSpPr/>
            <p:nvPr/>
          </p:nvSpPr>
          <p:spPr bwMode="auto">
            <a:xfrm>
              <a:off x="5734050" y="587216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8" name="円/楕円 1657"/>
            <p:cNvSpPr/>
            <p:nvPr/>
          </p:nvSpPr>
          <p:spPr bwMode="auto">
            <a:xfrm>
              <a:off x="5876925" y="584358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59" name="円/楕円 1658"/>
            <p:cNvSpPr/>
            <p:nvPr/>
          </p:nvSpPr>
          <p:spPr bwMode="auto">
            <a:xfrm>
              <a:off x="5734050" y="58007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0" name="円/楕円 1659"/>
            <p:cNvSpPr/>
            <p:nvPr/>
          </p:nvSpPr>
          <p:spPr bwMode="auto">
            <a:xfrm>
              <a:off x="5786438" y="6210300"/>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1" name="円/楕円 1660"/>
            <p:cNvSpPr/>
            <p:nvPr/>
          </p:nvSpPr>
          <p:spPr bwMode="auto">
            <a:xfrm>
              <a:off x="5876925" y="62722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2" name="円/楕円 1661"/>
            <p:cNvSpPr/>
            <p:nvPr/>
          </p:nvSpPr>
          <p:spPr bwMode="auto">
            <a:xfrm>
              <a:off x="6029325" y="64246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3" name="円/楕円 1662"/>
            <p:cNvSpPr/>
            <p:nvPr/>
          </p:nvSpPr>
          <p:spPr bwMode="auto">
            <a:xfrm>
              <a:off x="5805488" y="6343650"/>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4" name="円/楕円 1663"/>
            <p:cNvSpPr/>
            <p:nvPr/>
          </p:nvSpPr>
          <p:spPr bwMode="auto">
            <a:xfrm>
              <a:off x="5948363" y="6343650"/>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5" name="円/楕円 1664"/>
            <p:cNvSpPr/>
            <p:nvPr/>
          </p:nvSpPr>
          <p:spPr bwMode="auto">
            <a:xfrm>
              <a:off x="6091238" y="631507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6" name="円/楕円 1665"/>
            <p:cNvSpPr/>
            <p:nvPr/>
          </p:nvSpPr>
          <p:spPr bwMode="auto">
            <a:xfrm>
              <a:off x="5948363" y="627221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7" name="円/楕円 1666"/>
            <p:cNvSpPr/>
            <p:nvPr/>
          </p:nvSpPr>
          <p:spPr bwMode="auto">
            <a:xfrm>
              <a:off x="5429250" y="63103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8" name="円/楕円 1667"/>
            <p:cNvSpPr/>
            <p:nvPr/>
          </p:nvSpPr>
          <p:spPr bwMode="auto">
            <a:xfrm>
              <a:off x="5519738" y="637222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69" name="円/楕円 1668"/>
            <p:cNvSpPr/>
            <p:nvPr/>
          </p:nvSpPr>
          <p:spPr bwMode="auto">
            <a:xfrm>
              <a:off x="5672138" y="652462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0" name="円/楕円 1669"/>
            <p:cNvSpPr/>
            <p:nvPr/>
          </p:nvSpPr>
          <p:spPr bwMode="auto">
            <a:xfrm>
              <a:off x="5448300" y="644366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1" name="円/楕円 1670"/>
            <p:cNvSpPr/>
            <p:nvPr/>
          </p:nvSpPr>
          <p:spPr bwMode="auto">
            <a:xfrm>
              <a:off x="5591175" y="644366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2" name="円/楕円 1671"/>
            <p:cNvSpPr/>
            <p:nvPr/>
          </p:nvSpPr>
          <p:spPr bwMode="auto">
            <a:xfrm>
              <a:off x="5734050" y="641508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3" name="円/楕円 1672"/>
            <p:cNvSpPr/>
            <p:nvPr/>
          </p:nvSpPr>
          <p:spPr bwMode="auto">
            <a:xfrm>
              <a:off x="5591175" y="63722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4" name="円/楕円 1673"/>
            <p:cNvSpPr/>
            <p:nvPr/>
          </p:nvSpPr>
          <p:spPr bwMode="auto">
            <a:xfrm>
              <a:off x="5143500" y="632936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5" name="円/楕円 1674"/>
            <p:cNvSpPr/>
            <p:nvPr/>
          </p:nvSpPr>
          <p:spPr bwMode="auto">
            <a:xfrm>
              <a:off x="5233988" y="639127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6" name="円/楕円 1675"/>
            <p:cNvSpPr/>
            <p:nvPr/>
          </p:nvSpPr>
          <p:spPr bwMode="auto">
            <a:xfrm>
              <a:off x="5386388" y="654367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7" name="円/楕円 1676"/>
            <p:cNvSpPr/>
            <p:nvPr/>
          </p:nvSpPr>
          <p:spPr bwMode="auto">
            <a:xfrm>
              <a:off x="5162550" y="64627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8" name="円/楕円 1677"/>
            <p:cNvSpPr/>
            <p:nvPr/>
          </p:nvSpPr>
          <p:spPr bwMode="auto">
            <a:xfrm>
              <a:off x="5305425" y="64627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79" name="円/楕円 1678"/>
            <p:cNvSpPr/>
            <p:nvPr/>
          </p:nvSpPr>
          <p:spPr bwMode="auto">
            <a:xfrm>
              <a:off x="5448300" y="643413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0" name="円/楕円 1679"/>
            <p:cNvSpPr/>
            <p:nvPr/>
          </p:nvSpPr>
          <p:spPr bwMode="auto">
            <a:xfrm>
              <a:off x="5305425" y="63912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1" name="円/楕円 1680"/>
            <p:cNvSpPr/>
            <p:nvPr/>
          </p:nvSpPr>
          <p:spPr bwMode="auto">
            <a:xfrm>
              <a:off x="4857750" y="63103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2" name="円/楕円 1681"/>
            <p:cNvSpPr/>
            <p:nvPr/>
          </p:nvSpPr>
          <p:spPr bwMode="auto">
            <a:xfrm>
              <a:off x="4948238" y="637222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3" name="円/楕円 1682"/>
            <p:cNvSpPr/>
            <p:nvPr/>
          </p:nvSpPr>
          <p:spPr bwMode="auto">
            <a:xfrm>
              <a:off x="5100638" y="652462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4" name="円/楕円 1683"/>
            <p:cNvSpPr/>
            <p:nvPr/>
          </p:nvSpPr>
          <p:spPr bwMode="auto">
            <a:xfrm>
              <a:off x="4876800" y="644366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5" name="円/楕円 1684"/>
            <p:cNvSpPr/>
            <p:nvPr/>
          </p:nvSpPr>
          <p:spPr bwMode="auto">
            <a:xfrm>
              <a:off x="5019675" y="644366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6" name="円/楕円 1685"/>
            <p:cNvSpPr/>
            <p:nvPr/>
          </p:nvSpPr>
          <p:spPr bwMode="auto">
            <a:xfrm>
              <a:off x="5162550" y="641508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7" name="円/楕円 1686"/>
            <p:cNvSpPr/>
            <p:nvPr/>
          </p:nvSpPr>
          <p:spPr bwMode="auto">
            <a:xfrm>
              <a:off x="5019675" y="63722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8" name="円/楕円 1687"/>
            <p:cNvSpPr/>
            <p:nvPr/>
          </p:nvSpPr>
          <p:spPr bwMode="auto">
            <a:xfrm>
              <a:off x="4357688" y="632936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9" name="円/楕円 1688"/>
            <p:cNvSpPr/>
            <p:nvPr/>
          </p:nvSpPr>
          <p:spPr bwMode="auto">
            <a:xfrm>
              <a:off x="4448175" y="63912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0" name="円/楕円 1689"/>
            <p:cNvSpPr/>
            <p:nvPr/>
          </p:nvSpPr>
          <p:spPr bwMode="auto">
            <a:xfrm>
              <a:off x="5408091" y="574221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1" name="円/楕円 1690"/>
            <p:cNvSpPr/>
            <p:nvPr/>
          </p:nvSpPr>
          <p:spPr bwMode="auto">
            <a:xfrm>
              <a:off x="5184254" y="566124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2" name="円/楕円 1691"/>
            <p:cNvSpPr/>
            <p:nvPr/>
          </p:nvSpPr>
          <p:spPr bwMode="auto">
            <a:xfrm>
              <a:off x="5327129" y="566124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3" name="円/楕円 1692"/>
            <p:cNvSpPr/>
            <p:nvPr/>
          </p:nvSpPr>
          <p:spPr bwMode="auto">
            <a:xfrm>
              <a:off x="4662488" y="64341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4" name="円/楕円 1693"/>
            <p:cNvSpPr/>
            <p:nvPr/>
          </p:nvSpPr>
          <p:spPr bwMode="auto">
            <a:xfrm>
              <a:off x="4519613" y="639127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5" name="円/楕円 1694"/>
            <p:cNvSpPr/>
            <p:nvPr/>
          </p:nvSpPr>
          <p:spPr bwMode="auto">
            <a:xfrm>
              <a:off x="4714875" y="60674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6" name="円/楕円 1695"/>
            <p:cNvSpPr/>
            <p:nvPr/>
          </p:nvSpPr>
          <p:spPr bwMode="auto">
            <a:xfrm>
              <a:off x="4805363" y="61293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7" name="円/楕円 1696"/>
            <p:cNvSpPr/>
            <p:nvPr/>
          </p:nvSpPr>
          <p:spPr bwMode="auto">
            <a:xfrm>
              <a:off x="4957763" y="62817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8" name="円/楕円 1697"/>
            <p:cNvSpPr/>
            <p:nvPr/>
          </p:nvSpPr>
          <p:spPr bwMode="auto">
            <a:xfrm>
              <a:off x="4733925" y="62007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99" name="円/楕円 1698"/>
            <p:cNvSpPr/>
            <p:nvPr/>
          </p:nvSpPr>
          <p:spPr bwMode="auto">
            <a:xfrm>
              <a:off x="4876800" y="62007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0" name="円/楕円 1699"/>
            <p:cNvSpPr/>
            <p:nvPr/>
          </p:nvSpPr>
          <p:spPr bwMode="auto">
            <a:xfrm>
              <a:off x="5019675" y="617220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1" name="円/楕円 1700"/>
            <p:cNvSpPr/>
            <p:nvPr/>
          </p:nvSpPr>
          <p:spPr bwMode="auto">
            <a:xfrm>
              <a:off x="4876800" y="612933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2" name="円/楕円 1701"/>
            <p:cNvSpPr/>
            <p:nvPr/>
          </p:nvSpPr>
          <p:spPr bwMode="auto">
            <a:xfrm>
              <a:off x="4357688" y="588168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3" name="円/楕円 1702"/>
            <p:cNvSpPr/>
            <p:nvPr/>
          </p:nvSpPr>
          <p:spPr bwMode="auto">
            <a:xfrm>
              <a:off x="4448175" y="594360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4" name="円/楕円 1703"/>
            <p:cNvSpPr/>
            <p:nvPr/>
          </p:nvSpPr>
          <p:spPr bwMode="auto">
            <a:xfrm>
              <a:off x="4600575" y="609600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5" name="円/楕円 1704"/>
            <p:cNvSpPr/>
            <p:nvPr/>
          </p:nvSpPr>
          <p:spPr bwMode="auto">
            <a:xfrm>
              <a:off x="4376738" y="60150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6" name="円/楕円 1705"/>
            <p:cNvSpPr/>
            <p:nvPr/>
          </p:nvSpPr>
          <p:spPr bwMode="auto">
            <a:xfrm>
              <a:off x="4519613" y="60150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7" name="円/楕円 1706"/>
            <p:cNvSpPr/>
            <p:nvPr/>
          </p:nvSpPr>
          <p:spPr bwMode="auto">
            <a:xfrm>
              <a:off x="4662488" y="598646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8" name="円/楕円 1707"/>
            <p:cNvSpPr/>
            <p:nvPr/>
          </p:nvSpPr>
          <p:spPr bwMode="auto">
            <a:xfrm>
              <a:off x="4519613" y="5943600"/>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09" name="円/楕円 1708"/>
            <p:cNvSpPr/>
            <p:nvPr/>
          </p:nvSpPr>
          <p:spPr bwMode="auto">
            <a:xfrm>
              <a:off x="6238875" y="581025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0" name="円/楕円 1709"/>
            <p:cNvSpPr/>
            <p:nvPr/>
          </p:nvSpPr>
          <p:spPr bwMode="auto">
            <a:xfrm>
              <a:off x="6329363" y="587216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1" name="円/楕円 1710"/>
            <p:cNvSpPr/>
            <p:nvPr/>
          </p:nvSpPr>
          <p:spPr bwMode="auto">
            <a:xfrm>
              <a:off x="6481763" y="602456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2" name="円/楕円 1711"/>
            <p:cNvSpPr/>
            <p:nvPr/>
          </p:nvSpPr>
          <p:spPr bwMode="auto">
            <a:xfrm>
              <a:off x="6257925" y="594360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3" name="円/楕円 1712"/>
            <p:cNvSpPr/>
            <p:nvPr/>
          </p:nvSpPr>
          <p:spPr bwMode="auto">
            <a:xfrm>
              <a:off x="6400800" y="594360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4" name="円/楕円 1713"/>
            <p:cNvSpPr/>
            <p:nvPr/>
          </p:nvSpPr>
          <p:spPr bwMode="auto">
            <a:xfrm>
              <a:off x="6543675" y="59150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5" name="円/楕円 1714"/>
            <p:cNvSpPr/>
            <p:nvPr/>
          </p:nvSpPr>
          <p:spPr bwMode="auto">
            <a:xfrm>
              <a:off x="6400800" y="587216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6" name="円/楕円 1715"/>
            <p:cNvSpPr/>
            <p:nvPr/>
          </p:nvSpPr>
          <p:spPr bwMode="auto">
            <a:xfrm>
              <a:off x="6381750" y="609600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7" name="円/楕円 1716"/>
            <p:cNvSpPr/>
            <p:nvPr/>
          </p:nvSpPr>
          <p:spPr bwMode="auto">
            <a:xfrm>
              <a:off x="6472238" y="615791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8" name="円/楕円 1717"/>
            <p:cNvSpPr/>
            <p:nvPr/>
          </p:nvSpPr>
          <p:spPr bwMode="auto">
            <a:xfrm>
              <a:off x="6624638" y="631031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19" name="円/楕円 1718"/>
            <p:cNvSpPr/>
            <p:nvPr/>
          </p:nvSpPr>
          <p:spPr bwMode="auto">
            <a:xfrm>
              <a:off x="6400800" y="622935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0" name="円/楕円 1719"/>
            <p:cNvSpPr/>
            <p:nvPr/>
          </p:nvSpPr>
          <p:spPr bwMode="auto">
            <a:xfrm>
              <a:off x="6543675" y="622935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1" name="円/楕円 1720"/>
            <p:cNvSpPr/>
            <p:nvPr/>
          </p:nvSpPr>
          <p:spPr bwMode="auto">
            <a:xfrm>
              <a:off x="6686550" y="62007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2" name="円/楕円 1721"/>
            <p:cNvSpPr/>
            <p:nvPr/>
          </p:nvSpPr>
          <p:spPr bwMode="auto">
            <a:xfrm>
              <a:off x="6543675" y="61579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3" name="円/楕円 1722"/>
            <p:cNvSpPr/>
            <p:nvPr/>
          </p:nvSpPr>
          <p:spPr bwMode="auto">
            <a:xfrm>
              <a:off x="6500813" y="573881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4" name="円/楕円 1723"/>
            <p:cNvSpPr/>
            <p:nvPr/>
          </p:nvSpPr>
          <p:spPr bwMode="auto">
            <a:xfrm>
              <a:off x="6591300" y="58007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5" name="円/楕円 1724"/>
            <p:cNvSpPr/>
            <p:nvPr/>
          </p:nvSpPr>
          <p:spPr bwMode="auto">
            <a:xfrm>
              <a:off x="6743700" y="59531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6" name="円/楕円 1725"/>
            <p:cNvSpPr/>
            <p:nvPr/>
          </p:nvSpPr>
          <p:spPr bwMode="auto">
            <a:xfrm>
              <a:off x="6519863" y="587216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7" name="円/楕円 1726"/>
            <p:cNvSpPr/>
            <p:nvPr/>
          </p:nvSpPr>
          <p:spPr bwMode="auto">
            <a:xfrm>
              <a:off x="6662738" y="587216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8" name="円/楕円 1727"/>
            <p:cNvSpPr/>
            <p:nvPr/>
          </p:nvSpPr>
          <p:spPr bwMode="auto">
            <a:xfrm>
              <a:off x="6805613" y="584358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9" name="円/楕円 1728"/>
            <p:cNvSpPr/>
            <p:nvPr/>
          </p:nvSpPr>
          <p:spPr bwMode="auto">
            <a:xfrm>
              <a:off x="6662738" y="580072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0" name="円/楕円 1729"/>
            <p:cNvSpPr/>
            <p:nvPr/>
          </p:nvSpPr>
          <p:spPr bwMode="auto">
            <a:xfrm>
              <a:off x="5429250" y="545306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1" name="円/楕円 1730"/>
            <p:cNvSpPr/>
            <p:nvPr/>
          </p:nvSpPr>
          <p:spPr bwMode="auto">
            <a:xfrm>
              <a:off x="5519738" y="551497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2" name="円/楕円 1731"/>
            <p:cNvSpPr/>
            <p:nvPr/>
          </p:nvSpPr>
          <p:spPr bwMode="auto">
            <a:xfrm>
              <a:off x="5672138" y="566737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3" name="円/楕円 1732"/>
            <p:cNvSpPr/>
            <p:nvPr/>
          </p:nvSpPr>
          <p:spPr bwMode="auto">
            <a:xfrm>
              <a:off x="5448300" y="55864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4" name="円/楕円 1733"/>
            <p:cNvSpPr/>
            <p:nvPr/>
          </p:nvSpPr>
          <p:spPr bwMode="auto">
            <a:xfrm>
              <a:off x="5591175" y="5586413"/>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5" name="円/楕円 1734"/>
            <p:cNvSpPr/>
            <p:nvPr/>
          </p:nvSpPr>
          <p:spPr bwMode="auto">
            <a:xfrm>
              <a:off x="5734050" y="555783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6" name="円/楕円 1735"/>
            <p:cNvSpPr/>
            <p:nvPr/>
          </p:nvSpPr>
          <p:spPr bwMode="auto">
            <a:xfrm>
              <a:off x="5591175" y="55149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7" name="円/楕円 1736"/>
            <p:cNvSpPr/>
            <p:nvPr/>
          </p:nvSpPr>
          <p:spPr bwMode="auto">
            <a:xfrm>
              <a:off x="3929063" y="61674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8" name="円/楕円 1737"/>
            <p:cNvSpPr/>
            <p:nvPr/>
          </p:nvSpPr>
          <p:spPr bwMode="auto">
            <a:xfrm>
              <a:off x="5967413" y="645412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39" name="円/楕円 1738"/>
            <p:cNvSpPr/>
            <p:nvPr/>
          </p:nvSpPr>
          <p:spPr bwMode="auto">
            <a:xfrm>
              <a:off x="5314949" y="5891213"/>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1" name="円/楕円 1740"/>
            <p:cNvSpPr/>
            <p:nvPr/>
          </p:nvSpPr>
          <p:spPr bwMode="auto">
            <a:xfrm>
              <a:off x="4090988" y="630078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2" name="円/楕円 1741"/>
            <p:cNvSpPr/>
            <p:nvPr/>
          </p:nvSpPr>
          <p:spPr bwMode="auto">
            <a:xfrm>
              <a:off x="4233863" y="627221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3" name="円/楕円 1742"/>
            <p:cNvSpPr/>
            <p:nvPr/>
          </p:nvSpPr>
          <p:spPr bwMode="auto">
            <a:xfrm>
              <a:off x="4090988" y="6229350"/>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4" name="円/楕円 1743"/>
            <p:cNvSpPr/>
            <p:nvPr/>
          </p:nvSpPr>
          <p:spPr bwMode="auto">
            <a:xfrm>
              <a:off x="4429125" y="56673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5" name="円/楕円 1744"/>
            <p:cNvSpPr/>
            <p:nvPr/>
          </p:nvSpPr>
          <p:spPr bwMode="auto">
            <a:xfrm>
              <a:off x="4519613" y="572928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6" name="円/楕円 1745"/>
            <p:cNvSpPr/>
            <p:nvPr/>
          </p:nvSpPr>
          <p:spPr bwMode="auto">
            <a:xfrm>
              <a:off x="4672013" y="588168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7" name="円/楕円 1746"/>
            <p:cNvSpPr/>
            <p:nvPr/>
          </p:nvSpPr>
          <p:spPr bwMode="auto">
            <a:xfrm>
              <a:off x="4448175" y="58007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8" name="円/楕円 1747"/>
            <p:cNvSpPr/>
            <p:nvPr/>
          </p:nvSpPr>
          <p:spPr bwMode="auto">
            <a:xfrm>
              <a:off x="4591050" y="580072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49" name="円/楕円 1748"/>
            <p:cNvSpPr/>
            <p:nvPr/>
          </p:nvSpPr>
          <p:spPr bwMode="auto">
            <a:xfrm>
              <a:off x="4733925" y="5772150"/>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0" name="円/楕円 1749"/>
            <p:cNvSpPr/>
            <p:nvPr/>
          </p:nvSpPr>
          <p:spPr bwMode="auto">
            <a:xfrm>
              <a:off x="4591050" y="5729288"/>
              <a:ext cx="100013"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1" name="円/楕円 1750"/>
            <p:cNvSpPr/>
            <p:nvPr/>
          </p:nvSpPr>
          <p:spPr bwMode="auto">
            <a:xfrm>
              <a:off x="6205538" y="632936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2" name="円/楕円 1751"/>
            <p:cNvSpPr/>
            <p:nvPr/>
          </p:nvSpPr>
          <p:spPr bwMode="auto">
            <a:xfrm>
              <a:off x="6296025" y="63912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3" name="円/楕円 1752"/>
            <p:cNvSpPr/>
            <p:nvPr/>
          </p:nvSpPr>
          <p:spPr bwMode="auto">
            <a:xfrm>
              <a:off x="6448425" y="6543675"/>
              <a:ext cx="100013"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4" name="円/楕円 1753"/>
            <p:cNvSpPr/>
            <p:nvPr/>
          </p:nvSpPr>
          <p:spPr bwMode="auto">
            <a:xfrm>
              <a:off x="6224588" y="646271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5" name="円/楕円 1754"/>
            <p:cNvSpPr/>
            <p:nvPr/>
          </p:nvSpPr>
          <p:spPr bwMode="auto">
            <a:xfrm>
              <a:off x="6367463" y="6462713"/>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6" name="円/楕円 1755"/>
            <p:cNvSpPr/>
            <p:nvPr/>
          </p:nvSpPr>
          <p:spPr bwMode="auto">
            <a:xfrm>
              <a:off x="6510338" y="6434138"/>
              <a:ext cx="100012" cy="100012"/>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7" name="円/楕円 1756"/>
            <p:cNvSpPr/>
            <p:nvPr/>
          </p:nvSpPr>
          <p:spPr bwMode="auto">
            <a:xfrm>
              <a:off x="6367463" y="6391275"/>
              <a:ext cx="100012" cy="100013"/>
            </a:xfrm>
            <a:prstGeom prst="ellipse">
              <a:avLst/>
            </a:prstGeom>
            <a:solidFill>
              <a:srgbClr val="65FF8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58" name="円/楕円 1757"/>
            <p:cNvSpPr/>
            <p:nvPr/>
          </p:nvSpPr>
          <p:spPr bwMode="auto">
            <a:xfrm>
              <a:off x="2252663" y="60436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59" name="円/楕円 1758"/>
            <p:cNvSpPr/>
            <p:nvPr/>
          </p:nvSpPr>
          <p:spPr bwMode="auto">
            <a:xfrm>
              <a:off x="2071688" y="59626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0" name="円/楕円 1759"/>
            <p:cNvSpPr/>
            <p:nvPr/>
          </p:nvSpPr>
          <p:spPr bwMode="auto">
            <a:xfrm>
              <a:off x="2143125" y="603408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1" name="円/楕円 1760"/>
            <p:cNvSpPr/>
            <p:nvPr/>
          </p:nvSpPr>
          <p:spPr bwMode="auto">
            <a:xfrm>
              <a:off x="2357438" y="59626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2" name="円/楕円 1761"/>
            <p:cNvSpPr/>
            <p:nvPr/>
          </p:nvSpPr>
          <p:spPr bwMode="auto">
            <a:xfrm>
              <a:off x="2214563" y="59626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3" name="円/楕円 1762"/>
            <p:cNvSpPr/>
            <p:nvPr/>
          </p:nvSpPr>
          <p:spPr bwMode="auto">
            <a:xfrm>
              <a:off x="2500313" y="60055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4" name="円/楕円 1763"/>
            <p:cNvSpPr/>
            <p:nvPr/>
          </p:nvSpPr>
          <p:spPr bwMode="auto">
            <a:xfrm>
              <a:off x="2357438" y="60055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5" name="円/楕円 1764"/>
            <p:cNvSpPr/>
            <p:nvPr/>
          </p:nvSpPr>
          <p:spPr bwMode="auto">
            <a:xfrm>
              <a:off x="2786063" y="60055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6" name="円/楕円 1765"/>
            <p:cNvSpPr/>
            <p:nvPr/>
          </p:nvSpPr>
          <p:spPr bwMode="auto">
            <a:xfrm>
              <a:off x="2714625" y="607695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7" name="円/楕円 1766"/>
            <p:cNvSpPr/>
            <p:nvPr/>
          </p:nvSpPr>
          <p:spPr bwMode="auto">
            <a:xfrm>
              <a:off x="2714625" y="62198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8" name="円/楕円 1767"/>
            <p:cNvSpPr/>
            <p:nvPr/>
          </p:nvSpPr>
          <p:spPr bwMode="auto">
            <a:xfrm>
              <a:off x="2795588" y="60150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9" name="円/楕円 1768"/>
            <p:cNvSpPr/>
            <p:nvPr/>
          </p:nvSpPr>
          <p:spPr bwMode="auto">
            <a:xfrm>
              <a:off x="2652713" y="60150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0" name="円/楕円 1769"/>
            <p:cNvSpPr/>
            <p:nvPr/>
          </p:nvSpPr>
          <p:spPr bwMode="auto">
            <a:xfrm>
              <a:off x="2652713" y="61579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1" name="円/楕円 1770"/>
            <p:cNvSpPr/>
            <p:nvPr/>
          </p:nvSpPr>
          <p:spPr bwMode="auto">
            <a:xfrm>
              <a:off x="1895475" y="62484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2" name="円/楕円 1771"/>
            <p:cNvSpPr/>
            <p:nvPr/>
          </p:nvSpPr>
          <p:spPr bwMode="auto">
            <a:xfrm>
              <a:off x="1714500" y="61674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3" name="円/楕円 1772"/>
            <p:cNvSpPr/>
            <p:nvPr/>
          </p:nvSpPr>
          <p:spPr bwMode="auto">
            <a:xfrm>
              <a:off x="1785938" y="623887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4" name="円/楕円 1773"/>
            <p:cNvSpPr/>
            <p:nvPr/>
          </p:nvSpPr>
          <p:spPr bwMode="auto">
            <a:xfrm>
              <a:off x="2000250" y="61674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5" name="円/楕円 1774"/>
            <p:cNvSpPr/>
            <p:nvPr/>
          </p:nvSpPr>
          <p:spPr bwMode="auto">
            <a:xfrm>
              <a:off x="1857375" y="61674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6" name="円/楕円 1775"/>
            <p:cNvSpPr/>
            <p:nvPr/>
          </p:nvSpPr>
          <p:spPr bwMode="auto">
            <a:xfrm>
              <a:off x="2143125" y="62103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7" name="円/楕円 1776"/>
            <p:cNvSpPr/>
            <p:nvPr/>
          </p:nvSpPr>
          <p:spPr bwMode="auto">
            <a:xfrm>
              <a:off x="2000250" y="62103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8" name="円/楕円 1777"/>
            <p:cNvSpPr/>
            <p:nvPr/>
          </p:nvSpPr>
          <p:spPr bwMode="auto">
            <a:xfrm>
              <a:off x="2428875" y="62103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79" name="円/楕円 1778"/>
            <p:cNvSpPr/>
            <p:nvPr/>
          </p:nvSpPr>
          <p:spPr bwMode="auto">
            <a:xfrm>
              <a:off x="2357438" y="6281738"/>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0" name="円/楕円 1779"/>
            <p:cNvSpPr/>
            <p:nvPr/>
          </p:nvSpPr>
          <p:spPr bwMode="auto">
            <a:xfrm>
              <a:off x="2357438" y="64246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1" name="円/楕円 1780"/>
            <p:cNvSpPr/>
            <p:nvPr/>
          </p:nvSpPr>
          <p:spPr bwMode="auto">
            <a:xfrm>
              <a:off x="2438400" y="62198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2" name="円/楕円 1781"/>
            <p:cNvSpPr/>
            <p:nvPr/>
          </p:nvSpPr>
          <p:spPr bwMode="auto">
            <a:xfrm>
              <a:off x="2295525" y="62198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3" name="円/楕円 1782"/>
            <p:cNvSpPr/>
            <p:nvPr/>
          </p:nvSpPr>
          <p:spPr bwMode="auto">
            <a:xfrm>
              <a:off x="2295525" y="63627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4" name="円/楕円 1783"/>
            <p:cNvSpPr/>
            <p:nvPr/>
          </p:nvSpPr>
          <p:spPr bwMode="auto">
            <a:xfrm>
              <a:off x="2805113" y="60436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5" name="円/楕円 1784"/>
            <p:cNvSpPr/>
            <p:nvPr/>
          </p:nvSpPr>
          <p:spPr bwMode="auto">
            <a:xfrm>
              <a:off x="2624138" y="59626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6" name="円/楕円 1785"/>
            <p:cNvSpPr/>
            <p:nvPr/>
          </p:nvSpPr>
          <p:spPr bwMode="auto">
            <a:xfrm>
              <a:off x="2695575" y="603408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7" name="円/楕円 1786"/>
            <p:cNvSpPr/>
            <p:nvPr/>
          </p:nvSpPr>
          <p:spPr bwMode="auto">
            <a:xfrm>
              <a:off x="2909888" y="59626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8" name="円/楕円 1787"/>
            <p:cNvSpPr/>
            <p:nvPr/>
          </p:nvSpPr>
          <p:spPr bwMode="auto">
            <a:xfrm>
              <a:off x="2767013" y="59626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89" name="円/楕円 1788"/>
            <p:cNvSpPr/>
            <p:nvPr/>
          </p:nvSpPr>
          <p:spPr bwMode="auto">
            <a:xfrm>
              <a:off x="2565301" y="537321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0" name="円/楕円 1789"/>
            <p:cNvSpPr/>
            <p:nvPr/>
          </p:nvSpPr>
          <p:spPr bwMode="auto">
            <a:xfrm>
              <a:off x="2909888" y="600551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1" name="円/楕円 1790"/>
            <p:cNvSpPr/>
            <p:nvPr/>
          </p:nvSpPr>
          <p:spPr bwMode="auto">
            <a:xfrm>
              <a:off x="2851051" y="537321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2" name="円/楕円 1791"/>
            <p:cNvSpPr/>
            <p:nvPr/>
          </p:nvSpPr>
          <p:spPr bwMode="auto">
            <a:xfrm>
              <a:off x="2645890" y="5325386"/>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3" name="円/楕円 1792"/>
            <p:cNvSpPr/>
            <p:nvPr/>
          </p:nvSpPr>
          <p:spPr bwMode="auto">
            <a:xfrm>
              <a:off x="2779613" y="5587528"/>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4" name="円/楕円 1793"/>
            <p:cNvSpPr/>
            <p:nvPr/>
          </p:nvSpPr>
          <p:spPr bwMode="auto">
            <a:xfrm>
              <a:off x="2860576" y="538274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5" name="円/楕円 1794"/>
            <p:cNvSpPr/>
            <p:nvPr/>
          </p:nvSpPr>
          <p:spPr bwMode="auto">
            <a:xfrm>
              <a:off x="2717701" y="538274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6" name="円/楕円 1795"/>
            <p:cNvSpPr/>
            <p:nvPr/>
          </p:nvSpPr>
          <p:spPr bwMode="auto">
            <a:xfrm>
              <a:off x="2717701" y="552561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7" name="円/楕円 1796"/>
            <p:cNvSpPr/>
            <p:nvPr/>
          </p:nvSpPr>
          <p:spPr bwMode="auto">
            <a:xfrm>
              <a:off x="2047875" y="61055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8" name="円/楕円 1797"/>
            <p:cNvSpPr/>
            <p:nvPr/>
          </p:nvSpPr>
          <p:spPr bwMode="auto">
            <a:xfrm>
              <a:off x="1866900" y="6024563"/>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99" name="円/楕円 1798"/>
            <p:cNvSpPr/>
            <p:nvPr/>
          </p:nvSpPr>
          <p:spPr bwMode="auto">
            <a:xfrm>
              <a:off x="1938338" y="609600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0" name="円/楕円 1799"/>
            <p:cNvSpPr/>
            <p:nvPr/>
          </p:nvSpPr>
          <p:spPr bwMode="auto">
            <a:xfrm>
              <a:off x="2152650" y="6024563"/>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1" name="円/楕円 1800"/>
            <p:cNvSpPr/>
            <p:nvPr/>
          </p:nvSpPr>
          <p:spPr bwMode="auto">
            <a:xfrm>
              <a:off x="2009775" y="6024563"/>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2" name="円/楕円 1801"/>
            <p:cNvSpPr/>
            <p:nvPr/>
          </p:nvSpPr>
          <p:spPr bwMode="auto">
            <a:xfrm>
              <a:off x="2295525" y="60674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3" name="円/楕円 1802"/>
            <p:cNvSpPr/>
            <p:nvPr/>
          </p:nvSpPr>
          <p:spPr bwMode="auto">
            <a:xfrm>
              <a:off x="2152650" y="60674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4" name="円/楕円 1803"/>
            <p:cNvSpPr/>
            <p:nvPr/>
          </p:nvSpPr>
          <p:spPr bwMode="auto">
            <a:xfrm>
              <a:off x="2581275" y="60674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5" name="円/楕円 1804"/>
            <p:cNvSpPr/>
            <p:nvPr/>
          </p:nvSpPr>
          <p:spPr bwMode="auto">
            <a:xfrm>
              <a:off x="2590800" y="607695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6" name="円/楕円 1805"/>
            <p:cNvSpPr/>
            <p:nvPr/>
          </p:nvSpPr>
          <p:spPr bwMode="auto">
            <a:xfrm>
              <a:off x="2447925" y="607695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7" name="円/楕円 1806"/>
            <p:cNvSpPr/>
            <p:nvPr/>
          </p:nvSpPr>
          <p:spPr bwMode="auto">
            <a:xfrm>
              <a:off x="1395413" y="61055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8" name="円/楕円 1807"/>
            <p:cNvSpPr/>
            <p:nvPr/>
          </p:nvSpPr>
          <p:spPr bwMode="auto">
            <a:xfrm>
              <a:off x="1214438" y="602456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09" name="円/楕円 1808"/>
            <p:cNvSpPr/>
            <p:nvPr/>
          </p:nvSpPr>
          <p:spPr bwMode="auto">
            <a:xfrm>
              <a:off x="1285875" y="60960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0" name="円/楕円 1809"/>
            <p:cNvSpPr/>
            <p:nvPr/>
          </p:nvSpPr>
          <p:spPr bwMode="auto">
            <a:xfrm>
              <a:off x="1500188" y="602456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1" name="円/楕円 1810"/>
            <p:cNvSpPr/>
            <p:nvPr/>
          </p:nvSpPr>
          <p:spPr bwMode="auto">
            <a:xfrm>
              <a:off x="1357313" y="602456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2" name="円/楕円 1811"/>
            <p:cNvSpPr/>
            <p:nvPr/>
          </p:nvSpPr>
          <p:spPr bwMode="auto">
            <a:xfrm>
              <a:off x="1643063" y="60674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3" name="円/楕円 1812"/>
            <p:cNvSpPr/>
            <p:nvPr/>
          </p:nvSpPr>
          <p:spPr bwMode="auto">
            <a:xfrm>
              <a:off x="1500188" y="60674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4" name="円/楕円 1813"/>
            <p:cNvSpPr/>
            <p:nvPr/>
          </p:nvSpPr>
          <p:spPr bwMode="auto">
            <a:xfrm>
              <a:off x="1928813" y="60674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5" name="円/楕円 1814"/>
            <p:cNvSpPr/>
            <p:nvPr/>
          </p:nvSpPr>
          <p:spPr bwMode="auto">
            <a:xfrm>
              <a:off x="1938338" y="60769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6" name="円/楕円 1815"/>
            <p:cNvSpPr/>
            <p:nvPr/>
          </p:nvSpPr>
          <p:spPr bwMode="auto">
            <a:xfrm>
              <a:off x="1795463" y="60769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7" name="円/楕円 1816"/>
            <p:cNvSpPr/>
            <p:nvPr/>
          </p:nvSpPr>
          <p:spPr bwMode="auto">
            <a:xfrm>
              <a:off x="2643188" y="617696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8" name="円/楕円 1817"/>
            <p:cNvSpPr/>
            <p:nvPr/>
          </p:nvSpPr>
          <p:spPr bwMode="auto">
            <a:xfrm>
              <a:off x="2462213" y="609600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19" name="円/楕円 1818"/>
            <p:cNvSpPr/>
            <p:nvPr/>
          </p:nvSpPr>
          <p:spPr bwMode="auto">
            <a:xfrm>
              <a:off x="2533650" y="61674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0" name="円/楕円 1819"/>
            <p:cNvSpPr/>
            <p:nvPr/>
          </p:nvSpPr>
          <p:spPr bwMode="auto">
            <a:xfrm>
              <a:off x="2747963" y="609600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1" name="円/楕円 1820"/>
            <p:cNvSpPr/>
            <p:nvPr/>
          </p:nvSpPr>
          <p:spPr bwMode="auto">
            <a:xfrm>
              <a:off x="2605088" y="609600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2" name="円/楕円 1821"/>
            <p:cNvSpPr/>
            <p:nvPr/>
          </p:nvSpPr>
          <p:spPr bwMode="auto">
            <a:xfrm>
              <a:off x="2890838" y="613886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3" name="円/楕円 1822"/>
            <p:cNvSpPr/>
            <p:nvPr/>
          </p:nvSpPr>
          <p:spPr bwMode="auto">
            <a:xfrm>
              <a:off x="2747963" y="613886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4" name="円/楕円 1823"/>
            <p:cNvSpPr/>
            <p:nvPr/>
          </p:nvSpPr>
          <p:spPr bwMode="auto">
            <a:xfrm>
              <a:off x="2689126" y="550656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5" name="円/楕円 1824"/>
            <p:cNvSpPr/>
            <p:nvPr/>
          </p:nvSpPr>
          <p:spPr bwMode="auto">
            <a:xfrm>
              <a:off x="2698651" y="551609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6" name="円/楕円 1825"/>
            <p:cNvSpPr/>
            <p:nvPr/>
          </p:nvSpPr>
          <p:spPr bwMode="auto">
            <a:xfrm>
              <a:off x="2555776" y="5516091"/>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7" name="円/楕円 1826"/>
            <p:cNvSpPr/>
            <p:nvPr/>
          </p:nvSpPr>
          <p:spPr bwMode="auto">
            <a:xfrm>
              <a:off x="2870101" y="5473228"/>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8" name="円/楕円 1827"/>
            <p:cNvSpPr/>
            <p:nvPr/>
          </p:nvSpPr>
          <p:spPr bwMode="auto">
            <a:xfrm>
              <a:off x="2689126" y="539226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29" name="円/楕円 1828"/>
            <p:cNvSpPr/>
            <p:nvPr/>
          </p:nvSpPr>
          <p:spPr bwMode="auto">
            <a:xfrm>
              <a:off x="2643188" y="5675866"/>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0" name="円/楕円 1829"/>
            <p:cNvSpPr/>
            <p:nvPr/>
          </p:nvSpPr>
          <p:spPr bwMode="auto">
            <a:xfrm>
              <a:off x="3462338" y="6024563"/>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1" name="円/楕円 1830"/>
            <p:cNvSpPr/>
            <p:nvPr/>
          </p:nvSpPr>
          <p:spPr bwMode="auto">
            <a:xfrm>
              <a:off x="2832001" y="5392266"/>
              <a:ext cx="100012"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2" name="円/楕円 1831"/>
            <p:cNvSpPr/>
            <p:nvPr/>
          </p:nvSpPr>
          <p:spPr bwMode="auto">
            <a:xfrm>
              <a:off x="2875826" y="6279356"/>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3" name="円/楕円 1832"/>
            <p:cNvSpPr/>
            <p:nvPr/>
          </p:nvSpPr>
          <p:spPr bwMode="auto">
            <a:xfrm>
              <a:off x="3224006" y="619974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4" name="円/楕円 1833"/>
            <p:cNvSpPr/>
            <p:nvPr/>
          </p:nvSpPr>
          <p:spPr bwMode="auto">
            <a:xfrm>
              <a:off x="3890963" y="60674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5" name="円/楕円 1834"/>
            <p:cNvSpPr/>
            <p:nvPr/>
          </p:nvSpPr>
          <p:spPr bwMode="auto">
            <a:xfrm>
              <a:off x="3900488" y="60769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6" name="円/楕円 1835"/>
            <p:cNvSpPr/>
            <p:nvPr/>
          </p:nvSpPr>
          <p:spPr bwMode="auto">
            <a:xfrm>
              <a:off x="3757613" y="6076950"/>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7" name="円/楕円 1836"/>
            <p:cNvSpPr/>
            <p:nvPr/>
          </p:nvSpPr>
          <p:spPr bwMode="auto">
            <a:xfrm>
              <a:off x="3429000" y="596265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8" name="円/楕円 1837"/>
            <p:cNvSpPr/>
            <p:nvPr/>
          </p:nvSpPr>
          <p:spPr bwMode="auto">
            <a:xfrm>
              <a:off x="2866206" y="6214235"/>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39" name="円/楕円 1838"/>
            <p:cNvSpPr/>
            <p:nvPr/>
          </p:nvSpPr>
          <p:spPr bwMode="auto">
            <a:xfrm>
              <a:off x="3319463" y="595312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0" name="円/楕円 1839"/>
            <p:cNvSpPr/>
            <p:nvPr/>
          </p:nvSpPr>
          <p:spPr bwMode="auto">
            <a:xfrm>
              <a:off x="3533775" y="588168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1" name="円/楕円 1840"/>
            <p:cNvSpPr/>
            <p:nvPr/>
          </p:nvSpPr>
          <p:spPr bwMode="auto">
            <a:xfrm>
              <a:off x="3390900" y="588168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2" name="円/楕円 1841"/>
            <p:cNvSpPr/>
            <p:nvPr/>
          </p:nvSpPr>
          <p:spPr bwMode="auto">
            <a:xfrm>
              <a:off x="3676650" y="592455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3" name="円/楕円 1842"/>
            <p:cNvSpPr/>
            <p:nvPr/>
          </p:nvSpPr>
          <p:spPr bwMode="auto">
            <a:xfrm>
              <a:off x="3533775" y="592455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4" name="円/楕円 1843"/>
            <p:cNvSpPr/>
            <p:nvPr/>
          </p:nvSpPr>
          <p:spPr bwMode="auto">
            <a:xfrm>
              <a:off x="3962400" y="592455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5" name="円/楕円 1844"/>
            <p:cNvSpPr/>
            <p:nvPr/>
          </p:nvSpPr>
          <p:spPr bwMode="auto">
            <a:xfrm>
              <a:off x="3971925" y="593407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6" name="円/楕円 1845"/>
            <p:cNvSpPr/>
            <p:nvPr/>
          </p:nvSpPr>
          <p:spPr bwMode="auto">
            <a:xfrm>
              <a:off x="3829050" y="593407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7" name="円/楕円 1846"/>
            <p:cNvSpPr/>
            <p:nvPr/>
          </p:nvSpPr>
          <p:spPr bwMode="auto">
            <a:xfrm>
              <a:off x="2047875" y="64008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8" name="円/楕円 1847"/>
            <p:cNvSpPr/>
            <p:nvPr/>
          </p:nvSpPr>
          <p:spPr bwMode="auto">
            <a:xfrm>
              <a:off x="1866900" y="63198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9" name="円/楕円 1848"/>
            <p:cNvSpPr/>
            <p:nvPr/>
          </p:nvSpPr>
          <p:spPr bwMode="auto">
            <a:xfrm>
              <a:off x="1938338" y="6391275"/>
              <a:ext cx="100012"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0" name="円/楕円 1849"/>
            <p:cNvSpPr/>
            <p:nvPr/>
          </p:nvSpPr>
          <p:spPr bwMode="auto">
            <a:xfrm>
              <a:off x="2152650" y="63198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1" name="円/楕円 1850"/>
            <p:cNvSpPr/>
            <p:nvPr/>
          </p:nvSpPr>
          <p:spPr bwMode="auto">
            <a:xfrm>
              <a:off x="2009775" y="6319838"/>
              <a:ext cx="100013" cy="100012"/>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2" name="円/楕円 1851"/>
            <p:cNvSpPr/>
            <p:nvPr/>
          </p:nvSpPr>
          <p:spPr bwMode="auto">
            <a:xfrm>
              <a:off x="2295525" y="63627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3" name="円/楕円 1852"/>
            <p:cNvSpPr/>
            <p:nvPr/>
          </p:nvSpPr>
          <p:spPr bwMode="auto">
            <a:xfrm>
              <a:off x="2152650" y="63627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4" name="円/楕円 1853"/>
            <p:cNvSpPr/>
            <p:nvPr/>
          </p:nvSpPr>
          <p:spPr bwMode="auto">
            <a:xfrm>
              <a:off x="2581275" y="6362700"/>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5" name="円/楕円 1854"/>
            <p:cNvSpPr/>
            <p:nvPr/>
          </p:nvSpPr>
          <p:spPr bwMode="auto">
            <a:xfrm>
              <a:off x="2590800" y="63722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6" name="円/楕円 1855"/>
            <p:cNvSpPr/>
            <p:nvPr/>
          </p:nvSpPr>
          <p:spPr bwMode="auto">
            <a:xfrm>
              <a:off x="2447925" y="6372225"/>
              <a:ext cx="100013" cy="100013"/>
            </a:xfrm>
            <a:prstGeom prst="ellipse">
              <a:avLst/>
            </a:prstGeom>
            <a:solidFill>
              <a:srgbClr val="FFCC99"/>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7" name="円/楕円 1856"/>
            <p:cNvSpPr/>
            <p:nvPr/>
          </p:nvSpPr>
          <p:spPr bwMode="auto">
            <a:xfrm>
              <a:off x="4362450" y="4552433"/>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58" name="円/楕円 1857"/>
            <p:cNvSpPr/>
            <p:nvPr/>
          </p:nvSpPr>
          <p:spPr bwMode="auto">
            <a:xfrm>
              <a:off x="5500688" y="4057300"/>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59" name="円/楕円 1858"/>
            <p:cNvSpPr/>
            <p:nvPr/>
          </p:nvSpPr>
          <p:spPr bwMode="auto">
            <a:xfrm>
              <a:off x="4229100" y="4181476"/>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60" name="円/楕円 1859"/>
            <p:cNvSpPr/>
            <p:nvPr/>
          </p:nvSpPr>
          <p:spPr bwMode="auto">
            <a:xfrm>
              <a:off x="4376737" y="4024850"/>
              <a:ext cx="100013"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61" name="円/楕円 1860"/>
            <p:cNvSpPr/>
            <p:nvPr/>
          </p:nvSpPr>
          <p:spPr bwMode="auto">
            <a:xfrm>
              <a:off x="3743325" y="6415087"/>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62" name="円/楕円 1861"/>
            <p:cNvSpPr/>
            <p:nvPr/>
          </p:nvSpPr>
          <p:spPr bwMode="auto">
            <a:xfrm>
              <a:off x="4021932" y="6464990"/>
              <a:ext cx="100012"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63" name="円/楕円 1862"/>
            <p:cNvSpPr/>
            <p:nvPr/>
          </p:nvSpPr>
          <p:spPr bwMode="auto">
            <a:xfrm>
              <a:off x="3829049" y="6541398"/>
              <a:ext cx="100012"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64" name="円/楕円 1863"/>
            <p:cNvSpPr/>
            <p:nvPr/>
          </p:nvSpPr>
          <p:spPr bwMode="auto">
            <a:xfrm>
              <a:off x="3719513" y="4656852"/>
              <a:ext cx="100012" cy="100013"/>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65" name="円/楕円 1864"/>
            <p:cNvSpPr/>
            <p:nvPr/>
          </p:nvSpPr>
          <p:spPr bwMode="auto">
            <a:xfrm>
              <a:off x="3752850" y="6381855"/>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66" name="円/楕円 1865"/>
            <p:cNvSpPr/>
            <p:nvPr/>
          </p:nvSpPr>
          <p:spPr bwMode="auto">
            <a:xfrm>
              <a:off x="3628930" y="6260721"/>
              <a:ext cx="100013" cy="100012"/>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67" name="円/楕円 1866"/>
            <p:cNvSpPr/>
            <p:nvPr/>
          </p:nvSpPr>
          <p:spPr bwMode="auto">
            <a:xfrm>
              <a:off x="3858891" y="6493668"/>
              <a:ext cx="100013" cy="100013"/>
            </a:xfrm>
            <a:prstGeom prst="ellips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68" name="円/楕円 1867"/>
            <p:cNvSpPr/>
            <p:nvPr/>
          </p:nvSpPr>
          <p:spPr bwMode="auto">
            <a:xfrm>
              <a:off x="6416675" y="5592763"/>
              <a:ext cx="100013" cy="100012"/>
            </a:xfrm>
            <a:prstGeom prst="ellipse">
              <a:avLst/>
            </a:prstGeom>
            <a:solidFill>
              <a:srgbClr val="FFFFCC"/>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69" name="角丸四角形吹き出し 1868"/>
            <p:cNvSpPr/>
            <p:nvPr/>
          </p:nvSpPr>
          <p:spPr>
            <a:xfrm>
              <a:off x="4643438" y="3284538"/>
              <a:ext cx="824413" cy="612775"/>
            </a:xfrm>
            <a:prstGeom prst="wedgeRoundRectCallout">
              <a:avLst>
                <a:gd name="adj1" fmla="val -68975"/>
                <a:gd name="adj2" fmla="val 121814"/>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dirty="0">
                <a:solidFill>
                  <a:srgbClr val="FF0000"/>
                </a:solidFill>
              </a:endParaRPr>
            </a:p>
          </p:txBody>
        </p:sp>
        <p:sp>
          <p:nvSpPr>
            <p:cNvPr id="1874" name="角丸四角形吹き出し 1873"/>
            <p:cNvSpPr/>
            <p:nvPr/>
          </p:nvSpPr>
          <p:spPr>
            <a:xfrm>
              <a:off x="4644459" y="3288497"/>
              <a:ext cx="823392" cy="612775"/>
            </a:xfrm>
            <a:prstGeom prst="wedgeRoundRectCallout">
              <a:avLst>
                <a:gd name="adj1" fmla="val -41866"/>
                <a:gd name="adj2" fmla="val 137119"/>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400" b="1" dirty="0">
                  <a:solidFill>
                    <a:srgbClr val="FF0000"/>
                  </a:solidFill>
                </a:rPr>
                <a:t>連携</a:t>
              </a:r>
            </a:p>
          </p:txBody>
        </p:sp>
        <p:sp>
          <p:nvSpPr>
            <p:cNvPr id="5" name="角丸四角形吹き出し 4"/>
            <p:cNvSpPr/>
            <p:nvPr/>
          </p:nvSpPr>
          <p:spPr>
            <a:xfrm>
              <a:off x="2473300" y="3356991"/>
              <a:ext cx="893788" cy="545877"/>
            </a:xfrm>
            <a:prstGeom prst="wedgeRoundRectCallout">
              <a:avLst>
                <a:gd name="adj1" fmla="val -26763"/>
                <a:gd name="adj2" fmla="val 127410"/>
                <a:gd name="adj3" fmla="val 16667"/>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角丸四角形吹き出し 5"/>
            <p:cNvSpPr/>
            <p:nvPr/>
          </p:nvSpPr>
          <p:spPr>
            <a:xfrm>
              <a:off x="1987525" y="3316198"/>
              <a:ext cx="1743017" cy="593815"/>
            </a:xfrm>
            <a:prstGeom prst="wedgeRoundRectCallout">
              <a:avLst>
                <a:gd name="adj1" fmla="val -42228"/>
                <a:gd name="adj2" fmla="val 92929"/>
                <a:gd name="adj3" fmla="val 16667"/>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b="1" dirty="0">
                  <a:solidFill>
                    <a:srgbClr val="FF0000"/>
                  </a:solidFill>
                </a:rPr>
                <a:t>重要度の違い</a:t>
              </a:r>
            </a:p>
          </p:txBody>
        </p:sp>
      </p:grpSp>
      <p:sp>
        <p:nvSpPr>
          <p:cNvPr id="8" name="円/楕円 7"/>
          <p:cNvSpPr/>
          <p:nvPr/>
        </p:nvSpPr>
        <p:spPr>
          <a:xfrm>
            <a:off x="971600" y="4725144"/>
            <a:ext cx="2880320" cy="17281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4067944" y="4129743"/>
            <a:ext cx="4464496" cy="25122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284100" y="6516052"/>
            <a:ext cx="575799" cy="369332"/>
          </a:xfrm>
          <a:prstGeom prst="rect">
            <a:avLst/>
          </a:prstGeom>
        </p:spPr>
        <p:txBody>
          <a:bodyPr wrap="none">
            <a:spAutoFit/>
          </a:bodyPr>
          <a:lstStyle/>
          <a:p>
            <a:r>
              <a:rPr lang="ja-JP" altLang="en-US" dirty="0"/>
              <a:t>図３</a:t>
            </a:r>
          </a:p>
        </p:txBody>
      </p:sp>
    </p:spTree>
    <p:extLst>
      <p:ext uri="{BB962C8B-B14F-4D97-AF65-F5344CB8AC3E}">
        <p14:creationId xmlns:p14="http://schemas.microsoft.com/office/powerpoint/2010/main" val="336207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1124744"/>
            <a:ext cx="8604448" cy="2308324"/>
          </a:xfrm>
          <a:prstGeom prst="rect">
            <a:avLst/>
          </a:prstGeom>
          <a:noFill/>
        </p:spPr>
        <p:txBody>
          <a:bodyPr wrap="square" rtlCol="0">
            <a:spAutoFit/>
          </a:bodyPr>
          <a:lstStyle/>
          <a:p>
            <a:pPr>
              <a:lnSpc>
                <a:spcPct val="120000"/>
              </a:lnSpc>
              <a:buFont typeface="Wingdings" pitchFamily="2" charset="2"/>
              <a:buChar char="n"/>
            </a:pPr>
            <a:r>
              <a:rPr lang="ja-JP" altLang="en-US" sz="2400" dirty="0" smtClean="0"/>
              <a:t>群れを形成するために</a:t>
            </a:r>
            <a:endParaRPr lang="en-US" altLang="ja-JP" sz="2400" dirty="0" smtClean="0"/>
          </a:p>
          <a:p>
            <a:pPr marL="914400" lvl="1" indent="-457200">
              <a:lnSpc>
                <a:spcPct val="120000"/>
              </a:lnSpc>
              <a:buFont typeface="+mj-lt"/>
              <a:buAutoNum type="arabicPeriod"/>
            </a:pPr>
            <a:r>
              <a:rPr lang="en-US" altLang="ja-JP" sz="2400" dirty="0" smtClean="0"/>
              <a:t>Boid </a:t>
            </a:r>
            <a:r>
              <a:rPr lang="ja-JP" altLang="en-US" sz="2400" dirty="0" smtClean="0"/>
              <a:t>的規則で群れを作る</a:t>
            </a:r>
            <a:r>
              <a:rPr lang="ja-JP" altLang="en-US" sz="2400" dirty="0" smtClean="0">
                <a:solidFill>
                  <a:srgbClr val="FF0000"/>
                </a:solidFill>
              </a:rPr>
              <a:t>連携</a:t>
            </a:r>
            <a:r>
              <a:rPr lang="ja-JP" altLang="en-US" sz="2400" dirty="0" smtClean="0"/>
              <a:t>の振舞いを表現する。</a:t>
            </a:r>
            <a:endParaRPr lang="en-US" altLang="ja-JP" sz="2400" dirty="0" smtClean="0"/>
          </a:p>
          <a:p>
            <a:pPr marL="914400" lvl="1" indent="-457200">
              <a:lnSpc>
                <a:spcPct val="120000"/>
              </a:lnSpc>
              <a:buFont typeface="+mj-lt"/>
              <a:buAutoNum type="arabicPeriod"/>
            </a:pPr>
            <a:r>
              <a:rPr lang="en-US" altLang="ja-JP" sz="2400" dirty="0" smtClean="0"/>
              <a:t>ACO</a:t>
            </a:r>
            <a:r>
              <a:rPr lang="ja-JP" altLang="en-US" sz="2400" dirty="0" smtClean="0"/>
              <a:t>の蟻の</a:t>
            </a:r>
            <a:r>
              <a:rPr lang="ja-JP" altLang="en-US" sz="2400" dirty="0" smtClean="0">
                <a:solidFill>
                  <a:srgbClr val="FF0000"/>
                </a:solidFill>
              </a:rPr>
              <a:t>フェロモン</a:t>
            </a:r>
            <a:r>
              <a:rPr lang="ja-JP" altLang="en-US" sz="2400" dirty="0" smtClean="0"/>
              <a:t>の概念で群れの中心を表現する。</a:t>
            </a:r>
            <a:endParaRPr lang="en-US" altLang="ja-JP" sz="2400" dirty="0" smtClean="0"/>
          </a:p>
          <a:p>
            <a:pPr marL="914400" lvl="1" indent="-457200">
              <a:lnSpc>
                <a:spcPct val="120000"/>
              </a:lnSpc>
              <a:buFont typeface="+mj-lt"/>
              <a:buAutoNum type="arabicPeriod"/>
            </a:pPr>
            <a:r>
              <a:rPr lang="ja-JP" altLang="en-US" sz="2400" dirty="0" smtClean="0"/>
              <a:t>時間が経過すると</a:t>
            </a:r>
            <a:r>
              <a:rPr lang="ja-JP" altLang="en-US" sz="2400" dirty="0" smtClean="0">
                <a:solidFill>
                  <a:srgbClr val="FF0000"/>
                </a:solidFill>
              </a:rPr>
              <a:t>色相の高い</a:t>
            </a:r>
            <a:r>
              <a:rPr lang="ja-JP" altLang="en-US" sz="2400" dirty="0" smtClean="0"/>
              <a:t>エージェントに集まり１つの群れを形成する。</a:t>
            </a:r>
            <a:endParaRPr lang="en-US" altLang="ja-JP" sz="2400" dirty="0" smtClean="0"/>
          </a:p>
        </p:txBody>
      </p:sp>
      <p:sp>
        <p:nvSpPr>
          <p:cNvPr id="9" name="タイトル 1"/>
          <p:cNvSpPr txBox="1">
            <a:spLocks/>
          </p:cNvSpPr>
          <p:nvPr/>
        </p:nvSpPr>
        <p:spPr>
          <a:xfrm>
            <a:off x="467544" y="27856"/>
            <a:ext cx="8229600" cy="736848"/>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solidFill>
                  <a:prstClr val="black"/>
                </a:solidFill>
              </a:rPr>
              <a:t>シミュレーションの方針</a:t>
            </a:r>
            <a:endParaRPr lang="ja-JP" altLang="en-US" sz="3600" b="1" dirty="0">
              <a:solidFill>
                <a:prstClr val="black"/>
              </a:solidFill>
            </a:endParaRPr>
          </a:p>
        </p:txBody>
      </p:sp>
      <p:grpSp>
        <p:nvGrpSpPr>
          <p:cNvPr id="4" name="グループ化 3"/>
          <p:cNvGrpSpPr/>
          <p:nvPr/>
        </p:nvGrpSpPr>
        <p:grpSpPr>
          <a:xfrm>
            <a:off x="323528" y="3587568"/>
            <a:ext cx="8568952" cy="2496436"/>
            <a:chOff x="1557368" y="5867980"/>
            <a:chExt cx="5966960" cy="1593468"/>
          </a:xfrm>
        </p:grpSpPr>
        <p:grpSp>
          <p:nvGrpSpPr>
            <p:cNvPr id="5" name="グループ化 4"/>
            <p:cNvGrpSpPr/>
            <p:nvPr/>
          </p:nvGrpSpPr>
          <p:grpSpPr>
            <a:xfrm>
              <a:off x="2132577" y="6224036"/>
              <a:ext cx="1273859" cy="1211761"/>
              <a:chOff x="3992151" y="1434234"/>
              <a:chExt cx="1273859" cy="1211761"/>
            </a:xfrm>
          </p:grpSpPr>
          <p:sp>
            <p:nvSpPr>
              <p:cNvPr id="148" name="円/楕円 147"/>
              <p:cNvSpPr/>
              <p:nvPr/>
            </p:nvSpPr>
            <p:spPr>
              <a:xfrm>
                <a:off x="4355976" y="1772816"/>
                <a:ext cx="546210" cy="509354"/>
              </a:xfrm>
              <a:prstGeom prst="ellipse">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円/楕円 148"/>
              <p:cNvSpPr/>
              <p:nvPr/>
            </p:nvSpPr>
            <p:spPr>
              <a:xfrm>
                <a:off x="3992151" y="1434234"/>
                <a:ext cx="1273859" cy="1211761"/>
              </a:xfrm>
              <a:prstGeom prst="ellipse">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50" name="直線コネクタ 149"/>
              <p:cNvCxnSpPr/>
              <p:nvPr/>
            </p:nvCxnSpPr>
            <p:spPr>
              <a:xfrm flipV="1">
                <a:off x="4644008" y="1700808"/>
                <a:ext cx="144016"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4644008" y="1988840"/>
                <a:ext cx="36004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4644008" y="1988840"/>
                <a:ext cx="288032"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直線コネクタ 152"/>
              <p:cNvCxnSpPr/>
              <p:nvPr/>
            </p:nvCxnSpPr>
            <p:spPr>
              <a:xfrm flipH="1">
                <a:off x="4499992" y="1988840"/>
                <a:ext cx="144016"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flipH="1">
                <a:off x="4283968" y="1988840"/>
                <a:ext cx="36004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直線コネクタ 154"/>
              <p:cNvCxnSpPr/>
              <p:nvPr/>
            </p:nvCxnSpPr>
            <p:spPr>
              <a:xfrm flipH="1">
                <a:off x="4211960" y="1988840"/>
                <a:ext cx="432048"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直線コネクタ 155"/>
              <p:cNvCxnSpPr/>
              <p:nvPr/>
            </p:nvCxnSpPr>
            <p:spPr>
              <a:xfrm flipH="1">
                <a:off x="4355976" y="1988840"/>
                <a:ext cx="288032"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flipH="1" flipV="1">
                <a:off x="4499992" y="1916832"/>
                <a:ext cx="14401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直線コネクタ 157"/>
              <p:cNvCxnSpPr/>
              <p:nvPr/>
            </p:nvCxnSpPr>
            <p:spPr>
              <a:xfrm flipV="1">
                <a:off x="4644008" y="1484784"/>
                <a:ext cx="72008"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flipH="1" flipV="1">
                <a:off x="4355976" y="1700808"/>
                <a:ext cx="28803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直線コネクタ 159"/>
              <p:cNvCxnSpPr/>
              <p:nvPr/>
            </p:nvCxnSpPr>
            <p:spPr>
              <a:xfrm flipH="1" flipV="1">
                <a:off x="4211960" y="1916832"/>
                <a:ext cx="432048" cy="7200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正方形/長方形 5"/>
            <p:cNvSpPr/>
            <p:nvPr/>
          </p:nvSpPr>
          <p:spPr>
            <a:xfrm>
              <a:off x="2315999" y="5867980"/>
              <a:ext cx="341760" cy="369332"/>
            </a:xfrm>
            <a:prstGeom prst="rect">
              <a:avLst/>
            </a:prstGeom>
          </p:spPr>
          <p:txBody>
            <a:bodyPr wrap="none">
              <a:spAutoFit/>
            </a:bodyPr>
            <a:lstStyle/>
            <a:p>
              <a:pPr>
                <a:defRPr/>
              </a:pPr>
              <a:r>
                <a:rPr lang="en-US" altLang="ja-JP" dirty="0">
                  <a:solidFill>
                    <a:prstClr val="black"/>
                  </a:solidFill>
                  <a:latin typeface="Times New Roman" pitchFamily="18" charset="0"/>
                  <a:ea typeface="HGS明朝E"/>
                  <a:cs typeface="Times New Roman" pitchFamily="18" charset="0"/>
                </a:rPr>
                <a:t>τ</a:t>
              </a:r>
              <a:r>
                <a:rPr lang="en-US" altLang="ja-JP" sz="1000" dirty="0">
                  <a:solidFill>
                    <a:prstClr val="black"/>
                  </a:solidFill>
                  <a:latin typeface="Times New Roman" pitchFamily="18" charset="0"/>
                  <a:ea typeface="HGS明朝E"/>
                  <a:cs typeface="Times New Roman" pitchFamily="18" charset="0"/>
                </a:rPr>
                <a:t>0</a:t>
              </a:r>
              <a:endParaRPr lang="ja-JP" altLang="en-US" dirty="0">
                <a:solidFill>
                  <a:prstClr val="black"/>
                </a:solidFill>
                <a:latin typeface="Times New Roman" pitchFamily="18" charset="0"/>
                <a:ea typeface="HGS明朝E"/>
                <a:cs typeface="Times New Roman" pitchFamily="18" charset="0"/>
              </a:endParaRPr>
            </a:p>
          </p:txBody>
        </p:sp>
        <p:sp>
          <p:nvSpPr>
            <p:cNvPr id="7" name="円/楕円 6"/>
            <p:cNvSpPr/>
            <p:nvPr/>
          </p:nvSpPr>
          <p:spPr>
            <a:xfrm>
              <a:off x="1991170" y="6928719"/>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1824735" y="626298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2524461" y="6608784"/>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円/楕円 11"/>
            <p:cNvSpPr/>
            <p:nvPr/>
          </p:nvSpPr>
          <p:spPr>
            <a:xfrm>
              <a:off x="2268559" y="6984197"/>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2721892" y="6728092"/>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1935692" y="7206108"/>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円/楕円 14"/>
            <p:cNvSpPr/>
            <p:nvPr/>
          </p:nvSpPr>
          <p:spPr>
            <a:xfrm>
              <a:off x="2577876" y="7088132"/>
              <a:ext cx="125423" cy="119308"/>
            </a:xfrm>
            <a:prstGeom prst="ellipse">
              <a:avLst/>
            </a:prstGeom>
            <a:solidFill>
              <a:srgbClr val="7F7F7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2989772" y="7206108"/>
              <a:ext cx="125423" cy="119308"/>
            </a:xfrm>
            <a:prstGeom prst="ellipse">
              <a:avLst/>
            </a:prstGeom>
            <a:solidFill>
              <a:srgbClr val="7F7F7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円/楕円 16"/>
            <p:cNvSpPr/>
            <p:nvPr/>
          </p:nvSpPr>
          <p:spPr>
            <a:xfrm>
              <a:off x="1824735" y="7039674"/>
              <a:ext cx="125423" cy="119308"/>
            </a:xfrm>
            <a:prstGeom prst="ellipse">
              <a:avLst/>
            </a:prstGeom>
            <a:solidFill>
              <a:srgbClr val="7F7F7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円/楕円 17"/>
            <p:cNvSpPr/>
            <p:nvPr/>
          </p:nvSpPr>
          <p:spPr>
            <a:xfrm>
              <a:off x="2823338" y="6207506"/>
              <a:ext cx="125423" cy="119308"/>
            </a:xfrm>
            <a:prstGeom prst="ellipse">
              <a:avLst/>
            </a:prstGeom>
            <a:solidFill>
              <a:srgbClr val="7F7F7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円/楕円 18"/>
            <p:cNvSpPr/>
            <p:nvPr/>
          </p:nvSpPr>
          <p:spPr>
            <a:xfrm>
              <a:off x="1991170" y="6207506"/>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156205" y="6873240"/>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2324037" y="7150630"/>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2379514" y="6373940"/>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円/楕円 22"/>
            <p:cNvSpPr/>
            <p:nvPr/>
          </p:nvSpPr>
          <p:spPr>
            <a:xfrm>
              <a:off x="2490471" y="6762285"/>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2878816" y="6429418"/>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円/楕円 24"/>
            <p:cNvSpPr/>
            <p:nvPr/>
          </p:nvSpPr>
          <p:spPr>
            <a:xfrm>
              <a:off x="2268559" y="6651329"/>
              <a:ext cx="125423" cy="119308"/>
            </a:xfrm>
            <a:prstGeom prst="ellipse">
              <a:avLst/>
            </a:prstGeom>
            <a:solidFill>
              <a:srgbClr val="FFFFFF"/>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円/楕円 25"/>
            <p:cNvSpPr/>
            <p:nvPr/>
          </p:nvSpPr>
          <p:spPr>
            <a:xfrm>
              <a:off x="4157399" y="7011696"/>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円/楕円 26"/>
            <p:cNvSpPr/>
            <p:nvPr/>
          </p:nvSpPr>
          <p:spPr>
            <a:xfrm>
              <a:off x="4188220" y="6856803"/>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4249862" y="654859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円/楕円 28"/>
            <p:cNvSpPr/>
            <p:nvPr/>
          </p:nvSpPr>
          <p:spPr>
            <a:xfrm>
              <a:off x="4545743" y="6623350"/>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円/楕円 29"/>
            <p:cNvSpPr/>
            <p:nvPr/>
          </p:nvSpPr>
          <p:spPr>
            <a:xfrm>
              <a:off x="4496430" y="6918445"/>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円/楕円 30"/>
            <p:cNvSpPr/>
            <p:nvPr/>
          </p:nvSpPr>
          <p:spPr>
            <a:xfrm>
              <a:off x="4742999" y="6671877"/>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円/楕円 31"/>
            <p:cNvSpPr/>
            <p:nvPr/>
          </p:nvSpPr>
          <p:spPr>
            <a:xfrm>
              <a:off x="4126577" y="7226656"/>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4934089" y="6900740"/>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4989567" y="7103372"/>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3990964" y="7122651"/>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4742999" y="7041729"/>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4804641" y="6486950"/>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4311504" y="6425308"/>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5322434" y="6956217"/>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4490266" y="7233607"/>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4558072" y="6425308"/>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4656700" y="6845262"/>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5051209" y="6548593"/>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434788" y="6734306"/>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6116925" y="7061343"/>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6425136" y="6876417"/>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6486778" y="675313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6610062" y="6691491"/>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6610062" y="6876417"/>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0" name="円/楕円 49"/>
            <p:cNvSpPr/>
            <p:nvPr/>
          </p:nvSpPr>
          <p:spPr>
            <a:xfrm>
              <a:off x="6671704" y="675313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6425136" y="7061343"/>
              <a:ext cx="125423" cy="119308"/>
            </a:xfrm>
            <a:prstGeom prst="ellipse">
              <a:avLst/>
            </a:prstGeom>
            <a:solidFill>
              <a:srgbClr val="000000"/>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6856631" y="6876417"/>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6856631" y="7061343"/>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6425136" y="6629849"/>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6610062" y="6999701"/>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856631" y="6629849"/>
              <a:ext cx="125423" cy="119308"/>
            </a:xfrm>
            <a:prstGeom prst="ellipse">
              <a:avLst/>
            </a:prstGeom>
            <a:solidFill>
              <a:schemeClr val="tx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6363494" y="6450299"/>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7288125" y="6938059"/>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542256" y="7258598"/>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610062" y="6450299"/>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7041557" y="6876417"/>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7041557" y="6691491"/>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6240210" y="6753133"/>
              <a:ext cx="125423" cy="119308"/>
            </a:xfrm>
            <a:prstGeom prst="ellipse">
              <a:avLst/>
            </a:prstGeom>
            <a:solidFill>
              <a:schemeClr val="bg1">
                <a:alpha val="45490"/>
              </a:schemeClr>
            </a:solidFill>
            <a:ln w="3175">
              <a:solidFill>
                <a:srgbClr val="026D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64" name="グループ化 63"/>
            <p:cNvGrpSpPr/>
            <p:nvPr/>
          </p:nvGrpSpPr>
          <p:grpSpPr>
            <a:xfrm>
              <a:off x="1641772" y="6209953"/>
              <a:ext cx="1664337" cy="1238219"/>
              <a:chOff x="3347864" y="2276872"/>
              <a:chExt cx="1664337" cy="1238219"/>
            </a:xfrm>
          </p:grpSpPr>
          <p:cxnSp>
            <p:nvCxnSpPr>
              <p:cNvPr id="122" name="直線矢印コネクタ 121"/>
              <p:cNvCxnSpPr/>
              <p:nvPr/>
            </p:nvCxnSpPr>
            <p:spPr>
              <a:xfrm flipV="1">
                <a:off x="3357562" y="2276872"/>
                <a:ext cx="0" cy="1237461"/>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23" name="直線矢印コネクタ 122"/>
              <p:cNvCxnSpPr/>
              <p:nvPr/>
            </p:nvCxnSpPr>
            <p:spPr>
              <a:xfrm>
                <a:off x="3347864" y="3507398"/>
                <a:ext cx="1664337" cy="7693"/>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grpSp>
            <p:nvGrpSpPr>
              <p:cNvPr id="124" name="グループ化 53"/>
              <p:cNvGrpSpPr>
                <a:grpSpLocks/>
              </p:cNvGrpSpPr>
              <p:nvPr/>
            </p:nvGrpSpPr>
            <p:grpSpPr bwMode="auto">
              <a:xfrm>
                <a:off x="3357562" y="2461027"/>
                <a:ext cx="45578" cy="1047142"/>
                <a:chOff x="1754414" y="3212976"/>
                <a:chExt cx="153290" cy="2155963"/>
              </a:xfrm>
            </p:grpSpPr>
            <p:cxnSp>
              <p:nvCxnSpPr>
                <p:cNvPr id="138" name="直線コネクタ 137"/>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5" name="グループ化 53"/>
              <p:cNvGrpSpPr>
                <a:grpSpLocks/>
              </p:cNvGrpSpPr>
              <p:nvPr/>
            </p:nvGrpSpPr>
            <p:grpSpPr bwMode="auto">
              <a:xfrm rot="5400000">
                <a:off x="3992662" y="2954647"/>
                <a:ext cx="45578" cy="1047142"/>
                <a:chOff x="1754414" y="3212976"/>
                <a:chExt cx="153290" cy="2155963"/>
              </a:xfrm>
            </p:grpSpPr>
            <p:cxnSp>
              <p:nvCxnSpPr>
                <p:cNvPr id="128" name="直線コネクタ 127"/>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26" name="直線コネクタ 125"/>
              <p:cNvCxnSpPr/>
              <p:nvPr/>
            </p:nvCxnSpPr>
            <p:spPr bwMode="auto">
              <a:xfrm rot="5400000">
                <a:off x="4772685" y="3475309"/>
                <a:ext cx="397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auto">
              <a:xfrm rot="5400000">
                <a:off x="4657106" y="3475309"/>
                <a:ext cx="3976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3808001" y="6223229"/>
              <a:ext cx="1664337" cy="1238219"/>
              <a:chOff x="3347864" y="2276872"/>
              <a:chExt cx="1664337" cy="1238219"/>
            </a:xfrm>
          </p:grpSpPr>
          <p:cxnSp>
            <p:nvCxnSpPr>
              <p:cNvPr id="96" name="直線矢印コネクタ 95"/>
              <p:cNvCxnSpPr/>
              <p:nvPr/>
            </p:nvCxnSpPr>
            <p:spPr>
              <a:xfrm flipV="1">
                <a:off x="3357562" y="2276872"/>
                <a:ext cx="0" cy="1237461"/>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a:off x="3347864" y="3507398"/>
                <a:ext cx="1664337" cy="7693"/>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grpSp>
            <p:nvGrpSpPr>
              <p:cNvPr id="98" name="グループ化 53"/>
              <p:cNvGrpSpPr>
                <a:grpSpLocks/>
              </p:cNvGrpSpPr>
              <p:nvPr/>
            </p:nvGrpSpPr>
            <p:grpSpPr bwMode="auto">
              <a:xfrm>
                <a:off x="3357562" y="2461027"/>
                <a:ext cx="45578" cy="1047142"/>
                <a:chOff x="1754414" y="3212976"/>
                <a:chExt cx="153290" cy="2155963"/>
              </a:xfrm>
            </p:grpSpPr>
            <p:cxnSp>
              <p:nvCxnSpPr>
                <p:cNvPr id="112" name="直線コネクタ 111"/>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9" name="グループ化 53"/>
              <p:cNvGrpSpPr>
                <a:grpSpLocks/>
              </p:cNvGrpSpPr>
              <p:nvPr/>
            </p:nvGrpSpPr>
            <p:grpSpPr bwMode="auto">
              <a:xfrm rot="5400000">
                <a:off x="3992662" y="2954647"/>
                <a:ext cx="45578" cy="1047142"/>
                <a:chOff x="1754414" y="3212976"/>
                <a:chExt cx="153290" cy="2155963"/>
              </a:xfrm>
            </p:grpSpPr>
            <p:cxnSp>
              <p:nvCxnSpPr>
                <p:cNvPr id="102" name="直線コネクタ 101"/>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0" name="直線コネクタ 99"/>
              <p:cNvCxnSpPr/>
              <p:nvPr/>
            </p:nvCxnSpPr>
            <p:spPr bwMode="auto">
              <a:xfrm rot="5400000">
                <a:off x="4772685" y="3475309"/>
                <a:ext cx="397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auto">
              <a:xfrm rot="5400000">
                <a:off x="4657106" y="3475309"/>
                <a:ext cx="3976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6" name="グループ化 65"/>
            <p:cNvGrpSpPr/>
            <p:nvPr/>
          </p:nvGrpSpPr>
          <p:grpSpPr>
            <a:xfrm>
              <a:off x="5859991" y="6209873"/>
              <a:ext cx="1664337" cy="1238219"/>
              <a:chOff x="3347864" y="2276872"/>
              <a:chExt cx="1664337" cy="1238219"/>
            </a:xfrm>
          </p:grpSpPr>
          <p:cxnSp>
            <p:nvCxnSpPr>
              <p:cNvPr id="70" name="直線矢印コネクタ 69"/>
              <p:cNvCxnSpPr/>
              <p:nvPr/>
            </p:nvCxnSpPr>
            <p:spPr>
              <a:xfrm flipV="1">
                <a:off x="3357562" y="2276872"/>
                <a:ext cx="0" cy="1237461"/>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3347864" y="3507398"/>
                <a:ext cx="1664337" cy="7693"/>
              </a:xfrm>
              <a:prstGeom prst="straightConnector1">
                <a:avLst/>
              </a:prstGeom>
              <a:ln w="1905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grpSp>
            <p:nvGrpSpPr>
              <p:cNvPr id="72" name="グループ化 53"/>
              <p:cNvGrpSpPr>
                <a:grpSpLocks/>
              </p:cNvGrpSpPr>
              <p:nvPr/>
            </p:nvGrpSpPr>
            <p:grpSpPr bwMode="auto">
              <a:xfrm>
                <a:off x="3357562" y="2461027"/>
                <a:ext cx="45578" cy="1047142"/>
                <a:chOff x="1754414" y="3212976"/>
                <a:chExt cx="153290" cy="2155963"/>
              </a:xfrm>
            </p:grpSpPr>
            <p:cxnSp>
              <p:nvCxnSpPr>
                <p:cNvPr id="86" name="直線コネクタ 85"/>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3" name="グループ化 53"/>
              <p:cNvGrpSpPr>
                <a:grpSpLocks/>
              </p:cNvGrpSpPr>
              <p:nvPr/>
            </p:nvGrpSpPr>
            <p:grpSpPr bwMode="auto">
              <a:xfrm rot="5400000">
                <a:off x="3992662" y="2954647"/>
                <a:ext cx="45578" cy="1047142"/>
                <a:chOff x="1754414" y="3212976"/>
                <a:chExt cx="153290" cy="2155963"/>
              </a:xfrm>
            </p:grpSpPr>
            <p:cxnSp>
              <p:nvCxnSpPr>
                <p:cNvPr id="76" name="直線コネクタ 75"/>
                <p:cNvCxnSpPr/>
                <p:nvPr/>
              </p:nvCxnSpPr>
              <p:spPr>
                <a:xfrm>
                  <a:off x="1754414" y="51309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1754414" y="4872385"/>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1754414" y="4636007"/>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1754414" y="4388523"/>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1754414" y="416483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1754414" y="393004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1754414" y="3693666"/>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1754414" y="3458874"/>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1754414" y="5368939"/>
                  <a:ext cx="133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1773983" y="3212976"/>
                  <a:ext cx="133721"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74" name="直線コネクタ 73"/>
              <p:cNvCxnSpPr/>
              <p:nvPr/>
            </p:nvCxnSpPr>
            <p:spPr bwMode="auto">
              <a:xfrm rot="5400000">
                <a:off x="4772685" y="3475309"/>
                <a:ext cx="397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bwMode="auto">
              <a:xfrm rot="5400000">
                <a:off x="4657106" y="3475309"/>
                <a:ext cx="3976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7" name="正方形/長方形 66"/>
            <p:cNvSpPr/>
            <p:nvPr/>
          </p:nvSpPr>
          <p:spPr>
            <a:xfrm>
              <a:off x="4466647" y="5867980"/>
              <a:ext cx="341760" cy="369332"/>
            </a:xfrm>
            <a:prstGeom prst="rect">
              <a:avLst/>
            </a:prstGeom>
          </p:spPr>
          <p:txBody>
            <a:bodyPr wrap="none">
              <a:spAutoFit/>
            </a:bodyPr>
            <a:lstStyle/>
            <a:p>
              <a:pPr>
                <a:defRPr/>
              </a:pPr>
              <a:r>
                <a:rPr lang="en-US" altLang="ja-JP" dirty="0">
                  <a:solidFill>
                    <a:prstClr val="black"/>
                  </a:solidFill>
                  <a:latin typeface="Times New Roman" pitchFamily="18" charset="0"/>
                  <a:ea typeface="HGS明朝E"/>
                  <a:cs typeface="Times New Roman" pitchFamily="18" charset="0"/>
                </a:rPr>
                <a:t>τ</a:t>
              </a:r>
              <a:r>
                <a:rPr lang="en-US" altLang="ja-JP" sz="1000" dirty="0">
                  <a:solidFill>
                    <a:prstClr val="black"/>
                  </a:solidFill>
                  <a:latin typeface="Times New Roman" pitchFamily="18" charset="0"/>
                  <a:ea typeface="HGS明朝E"/>
                  <a:cs typeface="Times New Roman" pitchFamily="18" charset="0"/>
                </a:rPr>
                <a:t>1</a:t>
              </a:r>
              <a:endParaRPr lang="ja-JP" altLang="en-US" dirty="0">
                <a:solidFill>
                  <a:prstClr val="black"/>
                </a:solidFill>
                <a:latin typeface="Times New Roman" pitchFamily="18" charset="0"/>
                <a:ea typeface="HGS明朝E"/>
                <a:cs typeface="Times New Roman" pitchFamily="18" charset="0"/>
              </a:endParaRPr>
            </a:p>
          </p:txBody>
        </p:sp>
        <p:sp>
          <p:nvSpPr>
            <p:cNvPr id="68" name="正方形/長方形 67"/>
            <p:cNvSpPr/>
            <p:nvPr/>
          </p:nvSpPr>
          <p:spPr>
            <a:xfrm>
              <a:off x="6488917" y="5867980"/>
              <a:ext cx="341760" cy="369332"/>
            </a:xfrm>
            <a:prstGeom prst="rect">
              <a:avLst/>
            </a:prstGeom>
          </p:spPr>
          <p:txBody>
            <a:bodyPr wrap="none">
              <a:spAutoFit/>
            </a:bodyPr>
            <a:lstStyle/>
            <a:p>
              <a:pPr>
                <a:defRPr/>
              </a:pPr>
              <a:r>
                <a:rPr lang="en-US" altLang="ja-JP" dirty="0">
                  <a:solidFill>
                    <a:prstClr val="black"/>
                  </a:solidFill>
                  <a:latin typeface="Times New Roman" pitchFamily="18" charset="0"/>
                  <a:ea typeface="HGS明朝E"/>
                  <a:cs typeface="Times New Roman" pitchFamily="18" charset="0"/>
                </a:rPr>
                <a:t>τ</a:t>
              </a:r>
              <a:r>
                <a:rPr lang="en-US" altLang="ja-JP" sz="1000" dirty="0">
                  <a:solidFill>
                    <a:prstClr val="black"/>
                  </a:solidFill>
                  <a:latin typeface="Times New Roman" pitchFamily="18" charset="0"/>
                  <a:ea typeface="HGS明朝E"/>
                  <a:cs typeface="Times New Roman" pitchFamily="18" charset="0"/>
                </a:rPr>
                <a:t>2</a:t>
              </a:r>
              <a:endParaRPr lang="ja-JP" altLang="en-US" dirty="0">
                <a:solidFill>
                  <a:prstClr val="black"/>
                </a:solidFill>
                <a:latin typeface="Times New Roman" pitchFamily="18" charset="0"/>
                <a:ea typeface="HGS明朝E"/>
                <a:cs typeface="Times New Roman" pitchFamily="18" charset="0"/>
              </a:endParaRPr>
            </a:p>
          </p:txBody>
        </p:sp>
        <p:cxnSp>
          <p:nvCxnSpPr>
            <p:cNvPr id="69" name="直線コネクタ 68"/>
            <p:cNvCxnSpPr/>
            <p:nvPr/>
          </p:nvCxnSpPr>
          <p:spPr bwMode="auto">
            <a:xfrm>
              <a:off x="1557368" y="7459290"/>
              <a:ext cx="3976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1" name="正方形/長方形 160"/>
          <p:cNvSpPr/>
          <p:nvPr/>
        </p:nvSpPr>
        <p:spPr>
          <a:xfrm>
            <a:off x="4285703" y="6444044"/>
            <a:ext cx="572593" cy="369332"/>
          </a:xfrm>
          <a:prstGeom prst="rect">
            <a:avLst/>
          </a:prstGeom>
        </p:spPr>
        <p:txBody>
          <a:bodyPr wrap="none">
            <a:spAutoFit/>
          </a:bodyPr>
          <a:lstStyle/>
          <a:p>
            <a:r>
              <a:rPr lang="ja-JP" altLang="en-US" dirty="0"/>
              <a:t>図４</a:t>
            </a:r>
          </a:p>
        </p:txBody>
      </p:sp>
    </p:spTree>
    <p:extLst>
      <p:ext uri="{BB962C8B-B14F-4D97-AF65-F5344CB8AC3E}">
        <p14:creationId xmlns:p14="http://schemas.microsoft.com/office/powerpoint/2010/main" val="2017995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0992" y="44624"/>
            <a:ext cx="9073008" cy="6888039"/>
          </a:xfrm>
          <a:prstGeom prst="rect">
            <a:avLst/>
          </a:prstGeom>
        </p:spPr>
        <p:txBody>
          <a:bodyPr wrap="square">
            <a:spAutoFit/>
          </a:bodyPr>
          <a:lstStyle/>
          <a:p>
            <a:pPr>
              <a:lnSpc>
                <a:spcPct val="120000"/>
              </a:lnSpc>
              <a:buFont typeface="Wingdings" pitchFamily="2" charset="2"/>
              <a:buChar char="n"/>
            </a:pPr>
            <a:r>
              <a:rPr lang="ja-JP" altLang="en-US" sz="2400" dirty="0"/>
              <a:t>このイメージを</a:t>
            </a:r>
            <a:r>
              <a:rPr lang="en-US" altLang="ja-JP" sz="2400" dirty="0" err="1"/>
              <a:t>artisoc</a:t>
            </a:r>
            <a:r>
              <a:rPr lang="ja-JP" altLang="en-US" sz="2400" dirty="0"/>
              <a:t>を使用し、マルチエージェントの振舞いが調和するように表現する</a:t>
            </a:r>
            <a:endParaRPr lang="en-US" altLang="ja-JP" sz="2400" dirty="0"/>
          </a:p>
          <a:p>
            <a:pPr lvl="1">
              <a:buFont typeface="Arial" pitchFamily="34" charset="0"/>
              <a:buChar char="•"/>
            </a:pPr>
            <a:r>
              <a:rPr lang="ja-JP" altLang="en-US" sz="2400" b="1" dirty="0"/>
              <a:t>→</a:t>
            </a:r>
            <a:r>
              <a:rPr lang="ja-JP" altLang="en-US" sz="2400" dirty="0"/>
              <a:t>秩序を保つ群知能パラメータの数値的範囲を求める．</a:t>
            </a:r>
            <a:endParaRPr lang="en-US" altLang="ja-JP" sz="2400" dirty="0"/>
          </a:p>
          <a:p>
            <a:pPr lvl="1">
              <a:buFont typeface="Arial" pitchFamily="34" charset="0"/>
              <a:buChar char="•"/>
            </a:pPr>
            <a:r>
              <a:rPr lang="ja-JP" altLang="en-US" sz="2400" dirty="0"/>
              <a:t>→その都度プログラムの数値を変える等の調整</a:t>
            </a:r>
            <a:endParaRPr lang="en-US" altLang="ja-JP" sz="2400" dirty="0"/>
          </a:p>
          <a:p>
            <a:pPr lvl="1">
              <a:buFont typeface="Arial" pitchFamily="34" charset="0"/>
              <a:buChar char="•"/>
            </a:pPr>
            <a:r>
              <a:rPr lang="ja-JP" altLang="en-US" sz="2400" dirty="0"/>
              <a:t>→これを繰り返し、群れ全体を調和させそのパラメータを</a:t>
            </a:r>
            <a:r>
              <a:rPr lang="ja-JP" altLang="en-US" sz="2400" dirty="0" smtClean="0"/>
              <a:t>得る</a:t>
            </a:r>
            <a:endParaRPr lang="en-US" altLang="ja-JP" sz="2400" dirty="0" smtClean="0"/>
          </a:p>
          <a:p>
            <a:pPr lvl="1">
              <a:buFont typeface="Arial" pitchFamily="34" charset="0"/>
              <a:buChar char="•"/>
            </a:pPr>
            <a:endParaRPr lang="en-US" altLang="ja-JP" sz="2400" dirty="0" smtClean="0"/>
          </a:p>
          <a:p>
            <a:pPr lvl="1">
              <a:buFont typeface="Arial" pitchFamily="34" charset="0"/>
              <a:buChar char="•"/>
            </a:pPr>
            <a:endParaRPr lang="en-US" altLang="ja-JP" sz="2400" dirty="0"/>
          </a:p>
          <a:p>
            <a:pPr lvl="1">
              <a:buFont typeface="Arial" pitchFamily="34" charset="0"/>
              <a:buChar char="•"/>
            </a:pPr>
            <a:endParaRPr lang="en-US" altLang="ja-JP" sz="2400" dirty="0" smtClean="0"/>
          </a:p>
          <a:p>
            <a:pPr lvl="1">
              <a:buFont typeface="Arial" pitchFamily="34" charset="0"/>
              <a:buChar char="•"/>
            </a:pPr>
            <a:endParaRPr lang="en-US" altLang="ja-JP" sz="2400" dirty="0"/>
          </a:p>
          <a:p>
            <a:pPr lvl="1">
              <a:buFont typeface="Arial" pitchFamily="34" charset="0"/>
              <a:buChar char="•"/>
            </a:pPr>
            <a:endParaRPr lang="en-US" altLang="ja-JP" sz="2400" dirty="0" smtClean="0"/>
          </a:p>
          <a:p>
            <a:pPr lvl="1">
              <a:buFont typeface="Arial" pitchFamily="34" charset="0"/>
              <a:buChar char="•"/>
            </a:pPr>
            <a:endParaRPr lang="en-US" altLang="ja-JP" sz="2400" dirty="0"/>
          </a:p>
          <a:p>
            <a:pPr lvl="1"/>
            <a:endParaRPr lang="en-US" altLang="ja-JP" sz="2400" dirty="0" smtClean="0"/>
          </a:p>
          <a:p>
            <a:pPr>
              <a:buFont typeface="Wingdings" pitchFamily="2" charset="2"/>
              <a:buChar char="n"/>
            </a:pPr>
            <a:r>
              <a:rPr lang="en-US" altLang="ja-JP" sz="2400" dirty="0" err="1" smtClean="0"/>
              <a:t>actisoc</a:t>
            </a:r>
            <a:r>
              <a:rPr lang="ja-JP" altLang="en-US" sz="2400" dirty="0"/>
              <a:t>のモデルの中で，本研究に適用可能と想われるモデルをピックアップし，分析．</a:t>
            </a:r>
            <a:endParaRPr lang="en-US" altLang="ja-JP" sz="2400" dirty="0"/>
          </a:p>
          <a:p>
            <a:pPr lvl="1">
              <a:buFont typeface="Wingdings" pitchFamily="2" charset="2"/>
              <a:buChar char="Ø"/>
            </a:pPr>
            <a:r>
              <a:rPr lang="en-US" altLang="ja-JP" sz="2400" dirty="0"/>
              <a:t>Friendship</a:t>
            </a:r>
          </a:p>
          <a:p>
            <a:pPr lvl="1">
              <a:buFont typeface="Wingdings" pitchFamily="2" charset="2"/>
              <a:buChar char="Ø"/>
            </a:pPr>
            <a:r>
              <a:rPr lang="en-US" altLang="ja-JP" sz="2400" dirty="0"/>
              <a:t>Classmates</a:t>
            </a:r>
          </a:p>
          <a:p>
            <a:pPr lvl="1">
              <a:buFont typeface="Wingdings" pitchFamily="2" charset="2"/>
              <a:buChar char="Ø"/>
            </a:pPr>
            <a:r>
              <a:rPr lang="en-US" altLang="ja-JP" sz="2400" dirty="0" smtClean="0"/>
              <a:t>national</a:t>
            </a:r>
          </a:p>
          <a:p>
            <a:pPr lvl="1">
              <a:buFont typeface="Wingdings" pitchFamily="2" charset="2"/>
              <a:buChar char="Ø"/>
            </a:pPr>
            <a:r>
              <a:rPr lang="en-US" altLang="ja-JP" sz="2400" dirty="0" smtClean="0"/>
              <a:t>Party</a:t>
            </a:r>
            <a:endParaRPr lang="ja-JP" altLang="en-US" sz="2400" dirty="0"/>
          </a:p>
        </p:txBody>
      </p:sp>
      <p:grpSp>
        <p:nvGrpSpPr>
          <p:cNvPr id="5" name="グループ化 4"/>
          <p:cNvGrpSpPr/>
          <p:nvPr/>
        </p:nvGrpSpPr>
        <p:grpSpPr>
          <a:xfrm>
            <a:off x="631398" y="2085039"/>
            <a:ext cx="6323158" cy="2548162"/>
            <a:chOff x="256000" y="3140968"/>
            <a:chExt cx="7538033" cy="3195920"/>
          </a:xfrm>
        </p:grpSpPr>
        <p:sp>
          <p:nvSpPr>
            <p:cNvPr id="6" name="円/楕円 5"/>
            <p:cNvSpPr/>
            <p:nvPr/>
          </p:nvSpPr>
          <p:spPr>
            <a:xfrm>
              <a:off x="4629571" y="3140968"/>
              <a:ext cx="2088232" cy="1740193"/>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pic>
          <p:nvPicPr>
            <p:cNvPr id="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67981" y="3534174"/>
              <a:ext cx="1059241" cy="953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2725" y="4468899"/>
              <a:ext cx="2234605" cy="186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円/楕円 8"/>
            <p:cNvSpPr/>
            <p:nvPr/>
          </p:nvSpPr>
          <p:spPr>
            <a:xfrm>
              <a:off x="1691680" y="4011064"/>
              <a:ext cx="2438981" cy="2032484"/>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雲 9"/>
            <p:cNvSpPr/>
            <p:nvPr/>
          </p:nvSpPr>
          <p:spPr>
            <a:xfrm>
              <a:off x="2237480" y="4587129"/>
              <a:ext cx="1224136" cy="1008112"/>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弧 10"/>
            <p:cNvSpPr/>
            <p:nvPr/>
          </p:nvSpPr>
          <p:spPr>
            <a:xfrm rot="19801415">
              <a:off x="3386462" y="3515315"/>
              <a:ext cx="1584176" cy="1214063"/>
            </a:xfrm>
            <a:prstGeom prst="arc">
              <a:avLst>
                <a:gd name="adj1" fmla="val 10548858"/>
                <a:gd name="adj2" fmla="val 20897445"/>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2" name="円弧 11"/>
            <p:cNvSpPr/>
            <p:nvPr/>
          </p:nvSpPr>
          <p:spPr>
            <a:xfrm rot="9283805">
              <a:off x="3675214" y="4436907"/>
              <a:ext cx="1584176" cy="1214063"/>
            </a:xfrm>
            <a:prstGeom prst="arc">
              <a:avLst>
                <a:gd name="adj1" fmla="val 10548858"/>
                <a:gd name="adj2" fmla="val 20897445"/>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3" name="テキスト ボックス 12"/>
            <p:cNvSpPr txBox="1"/>
            <p:nvPr/>
          </p:nvSpPr>
          <p:spPr>
            <a:xfrm>
              <a:off x="7050111" y="3334119"/>
              <a:ext cx="743922" cy="400110"/>
            </a:xfrm>
            <a:prstGeom prst="rect">
              <a:avLst/>
            </a:prstGeom>
            <a:noFill/>
          </p:spPr>
          <p:txBody>
            <a:bodyPr wrap="square" rtlCol="0">
              <a:spAutoFit/>
            </a:bodyPr>
            <a:lstStyle/>
            <a:p>
              <a:r>
                <a:rPr lang="ja-JP" altLang="en-US" sz="2000" b="1" dirty="0">
                  <a:solidFill>
                    <a:srgbClr val="FF0000"/>
                  </a:solidFill>
                </a:rPr>
                <a:t>群れ</a:t>
              </a:r>
            </a:p>
          </p:txBody>
        </p:sp>
        <p:cxnSp>
          <p:nvCxnSpPr>
            <p:cNvPr id="14" name="直線矢印コネクタ 13"/>
            <p:cNvCxnSpPr>
              <a:stCxn id="13" idx="1"/>
              <a:endCxn id="6" idx="7"/>
            </p:cNvCxnSpPr>
            <p:nvPr/>
          </p:nvCxnSpPr>
          <p:spPr>
            <a:xfrm flipH="1" flipV="1">
              <a:off x="6411989" y="3395813"/>
              <a:ext cx="638122" cy="13836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7050111" y="4122345"/>
              <a:ext cx="185981" cy="46478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56000" y="5261104"/>
              <a:ext cx="1022310" cy="463218"/>
            </a:xfrm>
            <a:prstGeom prst="rect">
              <a:avLst/>
            </a:prstGeom>
            <a:noFill/>
          </p:spPr>
          <p:txBody>
            <a:bodyPr wrap="square" rtlCol="0">
              <a:spAutoFit/>
            </a:bodyPr>
            <a:lstStyle/>
            <a:p>
              <a:r>
                <a:rPr lang="ja-JP" altLang="en-US" b="1" dirty="0" smtClean="0">
                  <a:solidFill>
                    <a:srgbClr val="FF0000"/>
                  </a:solidFill>
                </a:rPr>
                <a:t>中心</a:t>
              </a:r>
              <a:endParaRPr lang="ja-JP" altLang="en-US" b="1" dirty="0">
                <a:solidFill>
                  <a:srgbClr val="FF0000"/>
                </a:solidFill>
              </a:endParaRPr>
            </a:p>
          </p:txBody>
        </p:sp>
        <p:cxnSp>
          <p:nvCxnSpPr>
            <p:cNvPr id="17" name="直線矢印コネクタ 16"/>
            <p:cNvCxnSpPr>
              <a:stCxn id="16" idx="0"/>
              <a:endCxn id="10" idx="2"/>
            </p:cNvCxnSpPr>
            <p:nvPr/>
          </p:nvCxnSpPr>
          <p:spPr>
            <a:xfrm flipV="1">
              <a:off x="767155" y="5091186"/>
              <a:ext cx="1474123" cy="16991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6" idx="0"/>
            </p:cNvCxnSpPr>
            <p:nvPr/>
          </p:nvCxnSpPr>
          <p:spPr>
            <a:xfrm>
              <a:off x="767155" y="5261104"/>
              <a:ext cx="5460066" cy="3341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5076056" y="4443111"/>
              <a:ext cx="91925" cy="1440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532377" y="4603896"/>
              <a:ext cx="103519" cy="127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テキスト ボックス 20"/>
            <p:cNvSpPr txBox="1"/>
            <p:nvPr/>
          </p:nvSpPr>
          <p:spPr>
            <a:xfrm>
              <a:off x="1830862" y="3419708"/>
              <a:ext cx="2021057" cy="463218"/>
            </a:xfrm>
            <a:prstGeom prst="rect">
              <a:avLst/>
            </a:prstGeom>
            <a:noFill/>
          </p:spPr>
          <p:txBody>
            <a:bodyPr wrap="square" rtlCol="0">
              <a:spAutoFit/>
            </a:bodyPr>
            <a:lstStyle/>
            <a:p>
              <a:r>
                <a:rPr lang="ja-JP" altLang="en-US" dirty="0" smtClean="0">
                  <a:solidFill>
                    <a:prstClr val="black"/>
                  </a:solidFill>
                </a:rPr>
                <a:t>エージェント</a:t>
              </a:r>
              <a:endParaRPr lang="ja-JP" altLang="en-US" dirty="0">
                <a:solidFill>
                  <a:prstClr val="black"/>
                </a:solidFill>
              </a:endParaRPr>
            </a:p>
          </p:txBody>
        </p:sp>
      </p:grpSp>
      <p:cxnSp>
        <p:nvCxnSpPr>
          <p:cNvPr id="22" name="直線矢印コネクタ 21"/>
          <p:cNvCxnSpPr>
            <a:stCxn id="21" idx="2"/>
            <a:endCxn id="20" idx="0"/>
          </p:cNvCxnSpPr>
          <p:nvPr/>
        </p:nvCxnSpPr>
        <p:spPr>
          <a:xfrm>
            <a:off x="2800112" y="2676615"/>
            <a:ext cx="623040" cy="57484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21" idx="2"/>
            <a:endCxn id="19" idx="2"/>
          </p:cNvCxnSpPr>
          <p:nvPr/>
        </p:nvCxnSpPr>
        <p:spPr>
          <a:xfrm>
            <a:off x="2800112" y="2676615"/>
            <a:ext cx="1874513" cy="50405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454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764704"/>
            <a:ext cx="8496944" cy="400110"/>
          </a:xfrm>
          <a:prstGeom prst="rect">
            <a:avLst/>
          </a:prstGeom>
        </p:spPr>
        <p:txBody>
          <a:bodyPr wrap="square">
            <a:spAutoFit/>
          </a:bodyPr>
          <a:lstStyle/>
          <a:p>
            <a:pPr marL="342900" indent="-342900">
              <a:buFont typeface="Arial" pitchFamily="34" charset="0"/>
              <a:buChar char="•"/>
              <a:defRPr/>
            </a:pPr>
            <a:r>
              <a:rPr lang="en-US" altLang="ja-JP" sz="2000" dirty="0" smtClean="0">
                <a:solidFill>
                  <a:prstClr val="black"/>
                </a:solidFill>
              </a:rPr>
              <a:t>friendship: </a:t>
            </a:r>
            <a:r>
              <a:rPr lang="ja-JP" altLang="en-US" sz="2000" dirty="0" smtClean="0">
                <a:solidFill>
                  <a:prstClr val="black"/>
                </a:solidFill>
              </a:rPr>
              <a:t>群れ</a:t>
            </a:r>
            <a:r>
              <a:rPr lang="ja-JP" altLang="en-US" sz="2000" dirty="0">
                <a:solidFill>
                  <a:prstClr val="black"/>
                </a:solidFill>
              </a:rPr>
              <a:t>を形成するための、集まる</a:t>
            </a:r>
            <a:r>
              <a:rPr lang="ja-JP" altLang="en-US" sz="2000" dirty="0" smtClean="0">
                <a:solidFill>
                  <a:prstClr val="black"/>
                </a:solidFill>
              </a:rPr>
              <a:t>作用</a:t>
            </a:r>
            <a:r>
              <a:rPr lang="ja-JP" altLang="en-US" sz="2000" dirty="0">
                <a:solidFill>
                  <a:prstClr val="black"/>
                </a:solidFill>
              </a:rPr>
              <a:t>（</a:t>
            </a:r>
            <a:r>
              <a:rPr lang="en-US" altLang="ja-JP" sz="2000" dirty="0" err="1" smtClean="0">
                <a:solidFill>
                  <a:prstClr val="black"/>
                </a:solidFill>
              </a:rPr>
              <a:t>Boid</a:t>
            </a:r>
            <a:r>
              <a:rPr lang="ja-JP" altLang="en-US" sz="2000" dirty="0" smtClean="0">
                <a:solidFill>
                  <a:prstClr val="black"/>
                </a:solidFill>
              </a:rPr>
              <a:t>的規則）に</a:t>
            </a:r>
            <a:r>
              <a:rPr lang="ja-JP" altLang="en-US" sz="2000" dirty="0">
                <a:solidFill>
                  <a:prstClr val="black"/>
                </a:solidFill>
              </a:rPr>
              <a:t>利用</a:t>
            </a:r>
            <a:r>
              <a:rPr lang="ja-JP" altLang="en-US" sz="2000" dirty="0" smtClean="0">
                <a:solidFill>
                  <a:prstClr val="black"/>
                </a:solidFill>
              </a:rPr>
              <a:t>できる。</a:t>
            </a:r>
            <a:endParaRPr lang="en-US" altLang="ja-JP" sz="2000" dirty="0" smtClean="0">
              <a:solidFill>
                <a:prstClr val="black"/>
              </a:solidFill>
            </a:endParaRPr>
          </a:p>
        </p:txBody>
      </p:sp>
      <p:sp>
        <p:nvSpPr>
          <p:cNvPr id="5" name="正方形/長方形 4"/>
          <p:cNvSpPr/>
          <p:nvPr/>
        </p:nvSpPr>
        <p:spPr>
          <a:xfrm>
            <a:off x="457134" y="93495"/>
            <a:ext cx="8147314" cy="646331"/>
          </a:xfrm>
          <a:prstGeom prst="rect">
            <a:avLst/>
          </a:prstGeom>
        </p:spPr>
        <p:txBody>
          <a:bodyPr wrap="square">
            <a:spAutoFit/>
          </a:bodyPr>
          <a:lstStyle/>
          <a:p>
            <a:pPr algn="ctr"/>
            <a:r>
              <a:rPr lang="ja-JP" altLang="en-US" sz="3600" dirty="0" smtClean="0"/>
              <a:t>研究に適用可能な</a:t>
            </a:r>
            <a:r>
              <a:rPr lang="ja-JP" altLang="en-US" sz="3600" dirty="0"/>
              <a:t>モデル</a:t>
            </a:r>
            <a:r>
              <a:rPr lang="ja-JP" altLang="en-US" sz="3600" dirty="0" smtClean="0"/>
              <a:t> </a:t>
            </a:r>
            <a:r>
              <a:rPr lang="en-US" altLang="ja-JP" sz="3600" dirty="0" smtClean="0"/>
              <a:t>[1]</a:t>
            </a:r>
            <a:endParaRPr lang="ja-JP" altLang="en-US" sz="3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31328"/>
            <a:ext cx="9144000" cy="5356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8570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77346"/>
            <a:ext cx="8208912" cy="56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467544" y="669460"/>
            <a:ext cx="7992888" cy="707886"/>
          </a:xfrm>
          <a:prstGeom prst="rect">
            <a:avLst/>
          </a:prstGeom>
          <a:noFill/>
        </p:spPr>
        <p:txBody>
          <a:bodyPr wrap="square" rtlCol="0">
            <a:spAutoFit/>
          </a:bodyPr>
          <a:lstStyle/>
          <a:p>
            <a:pPr marL="342900" lvl="0" indent="-342900">
              <a:spcBef>
                <a:spcPct val="20000"/>
              </a:spcBef>
              <a:buFont typeface="Arial" pitchFamily="34" charset="0"/>
              <a:buChar char="•"/>
            </a:pPr>
            <a:r>
              <a:rPr lang="en-US" altLang="ja-JP" sz="2000" dirty="0" smtClean="0">
                <a:solidFill>
                  <a:prstClr val="black"/>
                </a:solidFill>
              </a:rPr>
              <a:t>classmates</a:t>
            </a:r>
            <a:r>
              <a:rPr lang="ja-JP" altLang="en-US" sz="2000" dirty="0" smtClean="0">
                <a:solidFill>
                  <a:prstClr val="black"/>
                </a:solidFill>
              </a:rPr>
              <a:t>：重複</a:t>
            </a:r>
            <a:r>
              <a:rPr lang="ja-JP" altLang="en-US" sz="2000" dirty="0">
                <a:solidFill>
                  <a:prstClr val="black"/>
                </a:solidFill>
              </a:rPr>
              <a:t>する関係（</a:t>
            </a:r>
            <a:r>
              <a:rPr lang="ja-JP" altLang="en-US" sz="2000" dirty="0" smtClean="0">
                <a:solidFill>
                  <a:prstClr val="black"/>
                </a:solidFill>
              </a:rPr>
              <a:t>矢印の本数）＝フェロモン</a:t>
            </a:r>
            <a:r>
              <a:rPr lang="ja-JP" altLang="en-US" sz="2000" dirty="0">
                <a:solidFill>
                  <a:prstClr val="black"/>
                </a:solidFill>
              </a:rPr>
              <a:t>の濃度として利用</a:t>
            </a:r>
            <a:r>
              <a:rPr lang="ja-JP" altLang="en-US" sz="2000" dirty="0" smtClean="0">
                <a:solidFill>
                  <a:prstClr val="black"/>
                </a:solidFill>
              </a:rPr>
              <a:t>できる</a:t>
            </a:r>
            <a:r>
              <a:rPr lang="ja-JP" altLang="en-US" b="1" dirty="0" smtClean="0">
                <a:solidFill>
                  <a:prstClr val="black"/>
                </a:solidFill>
              </a:rPr>
              <a:t>。</a:t>
            </a:r>
            <a:endParaRPr lang="en-US" altLang="ja-JP" b="1" dirty="0">
              <a:solidFill>
                <a:prstClr val="black"/>
              </a:solidFill>
            </a:endParaRPr>
          </a:p>
        </p:txBody>
      </p:sp>
      <p:sp>
        <p:nvSpPr>
          <p:cNvPr id="4" name="テキスト ボックス 3"/>
          <p:cNvSpPr txBox="1"/>
          <p:nvPr/>
        </p:nvSpPr>
        <p:spPr>
          <a:xfrm>
            <a:off x="1732928" y="41974"/>
            <a:ext cx="6439472" cy="646331"/>
          </a:xfrm>
          <a:prstGeom prst="rect">
            <a:avLst/>
          </a:prstGeom>
          <a:noFill/>
        </p:spPr>
        <p:txBody>
          <a:bodyPr wrap="square" rtlCol="0">
            <a:spAutoFit/>
          </a:bodyPr>
          <a:lstStyle/>
          <a:p>
            <a:r>
              <a:rPr kumimoji="1" lang="ja-JP" altLang="en-US" sz="3600" dirty="0" smtClean="0"/>
              <a:t>研究に適用可能な</a:t>
            </a:r>
            <a:r>
              <a:rPr lang="ja-JP" altLang="en-US" sz="3600" dirty="0"/>
              <a:t>モデル</a:t>
            </a:r>
            <a:r>
              <a:rPr kumimoji="1" lang="en-US" altLang="ja-JP" sz="3600" dirty="0" smtClean="0"/>
              <a:t>[2]</a:t>
            </a:r>
            <a:endParaRPr kumimoji="1" lang="ja-JP" altLang="en-US" sz="3600" dirty="0"/>
          </a:p>
        </p:txBody>
      </p:sp>
    </p:spTree>
    <p:extLst>
      <p:ext uri="{BB962C8B-B14F-4D97-AF65-F5344CB8AC3E}">
        <p14:creationId xmlns:p14="http://schemas.microsoft.com/office/powerpoint/2010/main" val="3934570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4815"/>
            <a:ext cx="9144000" cy="5693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タイトル 4"/>
          <p:cNvSpPr txBox="1">
            <a:spLocks noGrp="1"/>
          </p:cNvSpPr>
          <p:nvPr>
            <p:ph type="title"/>
          </p:nvPr>
        </p:nvSpPr>
        <p:spPr>
          <a:xfrm>
            <a:off x="457200" y="-27384"/>
            <a:ext cx="8147050" cy="850900"/>
          </a:xfrm>
          <a:prstGeom prst="rect">
            <a:avLst/>
          </a:prstGeom>
          <a:noFill/>
        </p:spPr>
        <p:txBody>
          <a:bodyPr wrap="square" rtlCol="0">
            <a:spAutoFit/>
          </a:bodyPr>
          <a:lstStyle/>
          <a:p>
            <a:r>
              <a:rPr kumimoji="1" lang="ja-JP" altLang="en-US" sz="3600" dirty="0" smtClean="0"/>
              <a:t>研究に適用可能な</a:t>
            </a:r>
            <a:r>
              <a:rPr lang="ja-JP" altLang="en-US" sz="3600" dirty="0"/>
              <a:t>モデル</a:t>
            </a:r>
            <a:r>
              <a:rPr kumimoji="1" lang="en-US" altLang="ja-JP" sz="3600" dirty="0" smtClean="0"/>
              <a:t>[3]</a:t>
            </a:r>
            <a:endParaRPr kumimoji="1" lang="ja-JP" altLang="en-US" sz="3600" dirty="0"/>
          </a:p>
        </p:txBody>
      </p:sp>
      <p:sp>
        <p:nvSpPr>
          <p:cNvPr id="6" name="正方形/長方形 5"/>
          <p:cNvSpPr/>
          <p:nvPr/>
        </p:nvSpPr>
        <p:spPr>
          <a:xfrm>
            <a:off x="899593" y="764704"/>
            <a:ext cx="7128792" cy="400110"/>
          </a:xfrm>
          <a:prstGeom prst="rect">
            <a:avLst/>
          </a:prstGeom>
        </p:spPr>
        <p:txBody>
          <a:bodyPr wrap="square">
            <a:spAutoFit/>
          </a:bodyPr>
          <a:lstStyle/>
          <a:p>
            <a:pPr marL="342900" lvl="0" indent="-342900">
              <a:spcBef>
                <a:spcPct val="20000"/>
              </a:spcBef>
              <a:buFont typeface="Arial" pitchFamily="34" charset="0"/>
              <a:buChar char="•"/>
            </a:pPr>
            <a:r>
              <a:rPr lang="en-US" altLang="ja-JP" sz="2000" dirty="0" smtClean="0">
                <a:solidFill>
                  <a:prstClr val="black"/>
                </a:solidFill>
              </a:rPr>
              <a:t>national</a:t>
            </a:r>
            <a:r>
              <a:rPr lang="ja-JP" altLang="en-US" sz="2000" dirty="0" smtClean="0">
                <a:solidFill>
                  <a:prstClr val="black"/>
                </a:solidFill>
              </a:rPr>
              <a:t>：微妙な色（フェロモンの濃度）の違いを表現する。</a:t>
            </a:r>
            <a:endParaRPr lang="en-US" altLang="ja-JP" sz="2000" dirty="0" smtClean="0">
              <a:solidFill>
                <a:prstClr val="black"/>
              </a:solidFill>
            </a:endParaRPr>
          </a:p>
        </p:txBody>
      </p:sp>
    </p:spTree>
    <p:extLst>
      <p:ext uri="{BB962C8B-B14F-4D97-AF65-F5344CB8AC3E}">
        <p14:creationId xmlns:p14="http://schemas.microsoft.com/office/powerpoint/2010/main" val="660229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1400</Words>
  <Application>Microsoft Office PowerPoint</Application>
  <PresentationFormat>画面に合わせる (4:3)</PresentationFormat>
  <Paragraphs>187</Paragraphs>
  <Slides>22</Slides>
  <Notes>13</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多様性を実現する群知能の振舞いのモデル</vt:lpstr>
      <vt:lpstr>背景と目的</vt:lpstr>
      <vt:lpstr>PowerPoint プレゼンテーション</vt:lpstr>
      <vt:lpstr>方針</vt:lpstr>
      <vt:lpstr>PowerPoint プレゼンテーション</vt:lpstr>
      <vt:lpstr>PowerPoint プレゼンテーション</vt:lpstr>
      <vt:lpstr>PowerPoint プレゼンテーション</vt:lpstr>
      <vt:lpstr>PowerPoint プレゼンテーション</vt:lpstr>
      <vt:lpstr>研究に適用可能なモデル[3]</vt:lpstr>
      <vt:lpstr>PowerPoint プレゼンテーション</vt:lpstr>
      <vt:lpstr>結果</vt:lpstr>
      <vt:lpstr>考察</vt:lpstr>
      <vt:lpstr>今後の課題</vt:lpstr>
      <vt:lpstr>PowerPoint プレゼンテーション</vt:lpstr>
      <vt:lpstr>PowerPoint プレゼンテーション</vt:lpstr>
      <vt:lpstr>PowerPoint プレゼンテーション</vt:lpstr>
      <vt:lpstr>提案するモデルが完成した場合</vt:lpstr>
      <vt:lpstr>PowerPoint プレゼンテーション</vt:lpstr>
      <vt:lpstr>Boid</vt:lpstr>
      <vt:lpstr>複雑系シミュレータ 『 artisoc 』</vt:lpstr>
      <vt:lpstr>群知能(Boid+ACO)の振舞い</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多様性を実現する群知能の振舞いのモデル</dc:title>
  <dc:creator>Windows ユーザー</dc:creator>
  <cp:lastModifiedBy>Windows ユーザー</cp:lastModifiedBy>
  <cp:revision>46</cp:revision>
  <dcterms:created xsi:type="dcterms:W3CDTF">2012-02-06T09:08:59Z</dcterms:created>
  <dcterms:modified xsi:type="dcterms:W3CDTF">2012-02-14T05:46:45Z</dcterms:modified>
</cp:coreProperties>
</file>